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842" r:id="rId5"/>
    <p:sldMasterId id="2147483830" r:id="rId6"/>
    <p:sldMasterId id="2147483818" r:id="rId7"/>
    <p:sldMasterId id="2147483725" r:id="rId8"/>
    <p:sldMasterId id="2147483771" r:id="rId9"/>
  </p:sldMasterIdLst>
  <p:notesMasterIdLst>
    <p:notesMasterId r:id="rId17"/>
  </p:notesMasterIdLst>
  <p:handoutMasterIdLst>
    <p:handoutMasterId r:id="rId18"/>
  </p:handoutMasterIdLst>
  <p:sldIdLst>
    <p:sldId id="262" r:id="rId10"/>
    <p:sldId id="356" r:id="rId11"/>
    <p:sldId id="370" r:id="rId12"/>
    <p:sldId id="373" r:id="rId13"/>
    <p:sldId id="374" r:id="rId14"/>
    <p:sldId id="357" r:id="rId15"/>
    <p:sldId id="3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55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tcalf, Shane" initials="MS" lastIdx="1" clrIdx="0">
    <p:extLst>
      <p:ext uri="{19B8F6BF-5375-455C-9EA6-DF929625EA0E}">
        <p15:presenceInfo xmlns:p15="http://schemas.microsoft.com/office/powerpoint/2012/main" userId="S-1-5-21-249263827-1212357926-315576832-378156" providerId="AD"/>
      </p:ext>
    </p:extLst>
  </p:cmAuthor>
  <p:cmAuthor id="2" name="Carter, Allison" initials="CA" lastIdx="39" clrIdx="1">
    <p:extLst>
      <p:ext uri="{19B8F6BF-5375-455C-9EA6-DF929625EA0E}">
        <p15:presenceInfo xmlns:p15="http://schemas.microsoft.com/office/powerpoint/2012/main" userId="S-1-5-21-249263827-1212357926-315576832-453211" providerId="AD"/>
      </p:ext>
    </p:extLst>
  </p:cmAuthor>
  <p:cmAuthor id="3" name="Sukumar, Krishnan-talkad" initials="SK" lastIdx="35" clrIdx="2">
    <p:extLst>
      <p:ext uri="{19B8F6BF-5375-455C-9EA6-DF929625EA0E}">
        <p15:presenceInfo xmlns:p15="http://schemas.microsoft.com/office/powerpoint/2012/main" userId="S-1-5-21-249263827-1212357926-315576832-5762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1F085"/>
    <a:srgbClr val="097D27"/>
    <a:srgbClr val="54691A"/>
    <a:srgbClr val="4A4A4D"/>
    <a:srgbClr val="626366"/>
    <a:srgbClr val="010101"/>
    <a:srgbClr val="B7B663"/>
    <a:srgbClr val="D0CF70"/>
    <a:srgbClr val="C6C7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723"/>
  </p:normalViewPr>
  <p:slideViewPr>
    <p:cSldViewPr snapToGrid="0" snapToObjects="1" showGuides="1">
      <p:cViewPr varScale="1">
        <p:scale>
          <a:sx n="62" d="100"/>
          <a:sy n="62" d="100"/>
        </p:scale>
        <p:origin x="811" y="62"/>
      </p:cViewPr>
      <p:guideLst>
        <p:guide orient="horz" pos="2160"/>
        <p:guide pos="552"/>
      </p:guideLst>
    </p:cSldViewPr>
  </p:slideViewPr>
  <p:notesTextViewPr>
    <p:cViewPr>
      <p:scale>
        <a:sx n="1" d="1"/>
        <a:sy n="1" d="1"/>
      </p:scale>
      <p:origin x="0" y="-432"/>
    </p:cViewPr>
  </p:notesTextViewPr>
  <p:sorterViewPr>
    <p:cViewPr>
      <p:scale>
        <a:sx n="66" d="100"/>
        <a:sy n="66" d="100"/>
      </p:scale>
      <p:origin x="0" y="0"/>
    </p:cViewPr>
  </p:sorterViewPr>
  <p:notesViewPr>
    <p:cSldViewPr snapToGrid="0" snapToObjects="1">
      <p:cViewPr varScale="1">
        <p:scale>
          <a:sx n="66" d="100"/>
          <a:sy n="66" d="100"/>
        </p:scale>
        <p:origin x="313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A9B2F52-D0D2-4580-8BD5-E24CF27ED9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B205B6D-2D58-4A0B-83DF-09DCD7EF874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41A791D-CA8F-4915-A03C-560ED868AA5D}" type="datetimeFigureOut">
              <a:rPr lang="en-US" smtClean="0"/>
              <a:t>1/12/2019</a:t>
            </a:fld>
            <a:endParaRPr lang="en-US"/>
          </a:p>
        </p:txBody>
      </p:sp>
      <p:sp>
        <p:nvSpPr>
          <p:cNvPr id="4" name="Footer Placeholder 3">
            <a:extLst>
              <a:ext uri="{FF2B5EF4-FFF2-40B4-BE49-F238E27FC236}">
                <a16:creationId xmlns:a16="http://schemas.microsoft.com/office/drawing/2014/main" id="{18E8098E-31DE-4C6F-A4A3-7DFDC25A10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37178825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EE6450D-78A6-654C-84FC-A785C76F4CC2}" type="datetimeFigureOut">
              <a:rPr lang="en-US" smtClean="0"/>
              <a:pPr/>
              <a:t>1/12/2019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1" y="8565267"/>
            <a:ext cx="6856413" cy="578734"/>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Tree>
    <p:extLst>
      <p:ext uri="{BB962C8B-B14F-4D97-AF65-F5344CB8AC3E}">
        <p14:creationId xmlns:p14="http://schemas.microsoft.com/office/powerpoint/2010/main" val="105101804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A design must meet all the timing constraints to function at the intended clock rate while ensuring power targets are met. </a:t>
            </a:r>
          </a:p>
          <a:p>
            <a:r>
              <a:rPr lang="en-US" sz="1200" kern="1200" dirty="0">
                <a:solidFill>
                  <a:schemeClr val="tx1"/>
                </a:solidFill>
                <a:effectLst/>
                <a:latin typeface="Arial" panose="020B0604020202020204" pitchFamily="34" charset="0"/>
                <a:ea typeface="+mn-ea"/>
                <a:cs typeface="+mn-cs"/>
              </a:rPr>
              <a:t>In the design cycle of an IP, design changes, power and area optimization along with timing analysis go concurrently. </a:t>
            </a:r>
          </a:p>
          <a:p>
            <a:r>
              <a:rPr lang="en-US" sz="1200" kern="1200" dirty="0">
                <a:solidFill>
                  <a:schemeClr val="tx1"/>
                </a:solidFill>
                <a:effectLst/>
                <a:latin typeface="Arial" panose="020B0604020202020204" pitchFamily="34" charset="0"/>
                <a:ea typeface="+mn-ea"/>
                <a:cs typeface="+mn-cs"/>
              </a:rPr>
              <a:t>In such a scenario coming up the right methodology for timing analysis of an IP is in itself challenging and this problem has become more complex at FinFET technology nodes. Timing is therefore a crucial aspect of the design cycle.</a:t>
            </a:r>
          </a:p>
          <a:p>
            <a:r>
              <a:rPr lang="en-US" sz="1200" kern="1200" dirty="0">
                <a:solidFill>
                  <a:schemeClr val="tx1"/>
                </a:solidFill>
                <a:effectLst/>
                <a:latin typeface="Arial" panose="020B0604020202020204" pitchFamily="34" charset="0"/>
                <a:ea typeface="+mn-ea"/>
                <a:cs typeface="+mn-cs"/>
              </a:rPr>
              <a:t> </a:t>
            </a:r>
          </a:p>
          <a:p>
            <a:endParaRPr lang="en-US" dirty="0"/>
          </a:p>
        </p:txBody>
      </p:sp>
      <p:sp>
        <p:nvSpPr>
          <p:cNvPr id="4" name="Footer Placeholder 3"/>
          <p:cNvSpPr>
            <a:spLocks noGrp="1"/>
          </p:cNvSpPr>
          <p:nvPr>
            <p:ph type="ftr" sz="quarter" idx="4"/>
          </p:nvPr>
        </p:nvSpPr>
        <p:spPr/>
        <p:txBody>
          <a:bodyPr/>
          <a:lstStyle/>
          <a:p>
            <a:endParaRPr lang="en-US" dirty="0"/>
          </a:p>
        </p:txBody>
      </p:sp>
    </p:spTree>
    <p:extLst>
      <p:ext uri="{BB962C8B-B14F-4D97-AF65-F5344CB8AC3E}">
        <p14:creationId xmlns:p14="http://schemas.microsoft.com/office/powerpoint/2010/main" val="3979093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mainly look at the Cell-based and Transistor-based Static Timing Analysis methodologies. </a:t>
            </a:r>
          </a:p>
          <a:p>
            <a:r>
              <a:rPr lang="en-US" dirty="0"/>
              <a:t>For different types of designs, we determine which of these two is suitable, based on the salient features of each methodology and certain design parameters (mentioned in the following slides).</a:t>
            </a:r>
          </a:p>
        </p:txBody>
      </p:sp>
      <p:sp>
        <p:nvSpPr>
          <p:cNvPr id="4" name="Footer Placeholder 3"/>
          <p:cNvSpPr>
            <a:spLocks noGrp="1"/>
          </p:cNvSpPr>
          <p:nvPr>
            <p:ph type="ftr" sz="quarter" idx="4"/>
          </p:nvPr>
        </p:nvSpPr>
        <p:spPr/>
        <p:txBody>
          <a:bodyPr/>
          <a:lstStyle/>
          <a:p>
            <a:endParaRPr lang="en-US" dirty="0"/>
          </a:p>
        </p:txBody>
      </p:sp>
    </p:spTree>
    <p:extLst>
      <p:ext uri="{BB962C8B-B14F-4D97-AF65-F5344CB8AC3E}">
        <p14:creationId xmlns:p14="http://schemas.microsoft.com/office/powerpoint/2010/main" val="4122870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panose="020B0604020202020204" pitchFamily="34" charset="0"/>
                <a:ea typeface="+mn-ea"/>
                <a:cs typeface="+mn-cs"/>
              </a:rPr>
              <a:t>For the Refclock designs (Design 4), fixing setup violations is not a problem as operating frequencies are of a few hundred MHz and appropriate min delay buffers are used to close hold violations. </a:t>
            </a:r>
          </a:p>
          <a:p>
            <a:pPr lvl="0"/>
            <a:r>
              <a:rPr lang="en-US" sz="1200" kern="1200" dirty="0">
                <a:solidFill>
                  <a:schemeClr val="tx1"/>
                </a:solidFill>
                <a:effectLst/>
                <a:latin typeface="Arial" panose="020B0604020202020204" pitchFamily="34" charset="0"/>
                <a:ea typeface="+mn-ea"/>
                <a:cs typeface="+mn-cs"/>
              </a:rPr>
              <a:t>The timing methodology on these designs should verify that load and transitions are within the permissible limits. </a:t>
            </a:r>
          </a:p>
          <a:p>
            <a:endParaRPr lang="en-US" dirty="0"/>
          </a:p>
        </p:txBody>
      </p:sp>
      <p:sp>
        <p:nvSpPr>
          <p:cNvPr id="4" name="Footer Placeholder 3"/>
          <p:cNvSpPr>
            <a:spLocks noGrp="1"/>
          </p:cNvSpPr>
          <p:nvPr>
            <p:ph type="ftr" sz="quarter" idx="4"/>
          </p:nvPr>
        </p:nvSpPr>
        <p:spPr/>
        <p:txBody>
          <a:bodyPr/>
          <a:lstStyle/>
          <a:p>
            <a:endParaRPr lang="en-US" dirty="0"/>
          </a:p>
        </p:txBody>
      </p:sp>
    </p:spTree>
    <p:extLst>
      <p:ext uri="{BB962C8B-B14F-4D97-AF65-F5344CB8AC3E}">
        <p14:creationId xmlns:p14="http://schemas.microsoft.com/office/powerpoint/2010/main" val="1145505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we see, there are a plethora of benefits obtained by using the preferred timing methodologies for different designs. </a:t>
            </a:r>
          </a:p>
          <a:p>
            <a:r>
              <a:rPr lang="en-US" dirty="0"/>
              <a:t>Facilitating on time SoC tapeouts will ensure that the SoCs are in the market on time. </a:t>
            </a:r>
          </a:p>
        </p:txBody>
      </p:sp>
      <p:sp>
        <p:nvSpPr>
          <p:cNvPr id="4" name="Footer Placeholder 3"/>
          <p:cNvSpPr>
            <a:spLocks noGrp="1"/>
          </p:cNvSpPr>
          <p:nvPr>
            <p:ph type="ftr" sz="quarter" idx="4"/>
          </p:nvPr>
        </p:nvSpPr>
        <p:spPr/>
        <p:txBody>
          <a:bodyPr/>
          <a:lstStyle/>
          <a:p>
            <a:endParaRPr lang="en-US" dirty="0"/>
          </a:p>
        </p:txBody>
      </p:sp>
    </p:spTree>
    <p:extLst>
      <p:ext uri="{BB962C8B-B14F-4D97-AF65-F5344CB8AC3E}">
        <p14:creationId xmlns:p14="http://schemas.microsoft.com/office/powerpoint/2010/main" val="1523096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dirty="0"/>
          </a:p>
        </p:txBody>
      </p:sp>
    </p:spTree>
    <p:extLst>
      <p:ext uri="{BB962C8B-B14F-4D97-AF65-F5344CB8AC3E}">
        <p14:creationId xmlns:p14="http://schemas.microsoft.com/office/powerpoint/2010/main" val="23618409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000000"/>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E3F0EB7-AEEB-014E-A6D1-2CE71F661CB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2096"/>
          <a:stretch/>
        </p:blipFill>
        <p:spPr>
          <a:xfrm>
            <a:off x="4436612" y="0"/>
            <a:ext cx="7755388" cy="6858000"/>
          </a:xfrm>
          <a:prstGeom prst="rect">
            <a:avLst/>
          </a:prstGeom>
        </p:spPr>
      </p:pic>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11" name="Straight Connector 10">
            <a:extLst>
              <a:ext uri="{FF2B5EF4-FFF2-40B4-BE49-F238E27FC236}">
                <a16:creationId xmlns:a16="http://schemas.microsoft.com/office/drawing/2014/main" id="{209FE18A-2144-9243-A0F7-C6101D91383E}"/>
              </a:ext>
            </a:extLst>
          </p:cNvPr>
          <p:cNvCxnSpPr>
            <a:cxnSpLocks/>
          </p:cNvCxnSpPr>
          <p:nvPr userDrawn="1"/>
        </p:nvCxnSpPr>
        <p:spPr>
          <a:xfrm>
            <a:off x="787401" y="1778527"/>
            <a:ext cx="77558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ext Placeholder 35">
            <a:extLst>
              <a:ext uri="{FF2B5EF4-FFF2-40B4-BE49-F238E27FC236}">
                <a16:creationId xmlns:a16="http://schemas.microsoft.com/office/drawing/2014/main" id="{E2EB3BD7-36BE-2D47-9332-6EE2E12F1D9C}"/>
              </a:ext>
            </a:extLst>
          </p:cNvPr>
          <p:cNvSpPr>
            <a:spLocks noGrp="1"/>
          </p:cNvSpPr>
          <p:nvPr>
            <p:ph type="body" sz="quarter" idx="10"/>
          </p:nvPr>
        </p:nvSpPr>
        <p:spPr>
          <a:xfrm>
            <a:off x="695960" y="5410414"/>
            <a:ext cx="5385863" cy="1104686"/>
          </a:xfrm>
          <a:prstGeom prst="rect">
            <a:avLst/>
          </a:prstGeom>
        </p:spPr>
        <p:txBody>
          <a:bodyPr>
            <a:noAutofit/>
          </a:bodyPr>
          <a:lstStyle>
            <a:lvl1pPr>
              <a:defRPr sz="1800" cap="all" baseline="0">
                <a:solidFill>
                  <a:schemeClr val="tx1">
                    <a:lumMod val="75000"/>
                  </a:schemeClr>
                </a:solidFill>
              </a:defRPr>
            </a:lvl1pPr>
            <a:lvl2pPr>
              <a:defRPr sz="1800" cap="all" baseline="0">
                <a:solidFill>
                  <a:schemeClr val="tx1">
                    <a:lumMod val="75000"/>
                  </a:schemeClr>
                </a:solidFill>
              </a:defRPr>
            </a:lvl2pPr>
            <a:lvl3pPr>
              <a:defRPr sz="1600" cap="all" baseline="0">
                <a:solidFill>
                  <a:schemeClr val="tx1">
                    <a:lumMod val="75000"/>
                  </a:schemeClr>
                </a:solidFill>
              </a:defRPr>
            </a:lvl3pPr>
            <a:lvl4pPr>
              <a:defRPr sz="1200">
                <a:solidFill>
                  <a:schemeClr val="accent2"/>
                </a:solidFill>
              </a:defRPr>
            </a:lvl4pPr>
            <a:lvl5pPr>
              <a:defRPr sz="1200">
                <a:solidFill>
                  <a:schemeClr val="accent2"/>
                </a:solidFill>
              </a:defRPr>
            </a:lvl5pPr>
          </a:lstStyle>
          <a:p>
            <a:pPr lvl="0"/>
            <a:endParaRPr lang="en-US" dirty="0"/>
          </a:p>
        </p:txBody>
      </p:sp>
      <p:cxnSp>
        <p:nvCxnSpPr>
          <p:cNvPr id="7" name="Straight Connector 6">
            <a:extLst>
              <a:ext uri="{FF2B5EF4-FFF2-40B4-BE49-F238E27FC236}">
                <a16:creationId xmlns:a16="http://schemas.microsoft.com/office/drawing/2014/main" id="{81F36287-0CCF-4FB9-A5C0-20F4F8C4E9F2}"/>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56E7231-1AFF-483C-9ED7-36A2540CA852}"/>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 name="Title 2">
            <a:extLst>
              <a:ext uri="{FF2B5EF4-FFF2-40B4-BE49-F238E27FC236}">
                <a16:creationId xmlns:a16="http://schemas.microsoft.com/office/drawing/2014/main" id="{B879DF36-B02B-49B1-8E23-F5C7DF43280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9582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Image">
    <p:bg>
      <p:bgPr>
        <a:solidFill>
          <a:srgbClr val="000000"/>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DB5532B-68A6-2841-B252-76E46AA242C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6" name="Slide Number Placeholder 7">
            <a:extLst>
              <a:ext uri="{FF2B5EF4-FFF2-40B4-BE49-F238E27FC236}">
                <a16:creationId xmlns:a16="http://schemas.microsoft.com/office/drawing/2014/main" id="{1CF17B4A-79F0-FC45-8D95-42A453DBCC4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7" name="Straight Connector 16">
            <a:extLst>
              <a:ext uri="{FF2B5EF4-FFF2-40B4-BE49-F238E27FC236}">
                <a16:creationId xmlns:a16="http://schemas.microsoft.com/office/drawing/2014/main" id="{06AEA871-0D7B-F24F-A871-776BCF4F72E5}"/>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75718AC6-4BD9-8749-999D-D447850CAB1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9" name="Picture Placeholder 8">
            <a:extLst>
              <a:ext uri="{FF2B5EF4-FFF2-40B4-BE49-F238E27FC236}">
                <a16:creationId xmlns:a16="http://schemas.microsoft.com/office/drawing/2014/main" id="{30020CC3-51C8-F741-BD32-2904D6558348}"/>
              </a:ext>
            </a:extLst>
          </p:cNvPr>
          <p:cNvSpPr>
            <a:spLocks noGrp="1"/>
          </p:cNvSpPr>
          <p:nvPr>
            <p:ph type="pic" sz="quarter" idx="11"/>
          </p:nvPr>
        </p:nvSpPr>
        <p:spPr>
          <a:xfrm>
            <a:off x="6509981" y="447260"/>
            <a:ext cx="5290783" cy="5819725"/>
          </a:xfrm>
          <a:prstGeom prst="rect">
            <a:avLst/>
          </a:prstGeom>
        </p:spPr>
        <p:txBody>
          <a:bodyPr anchor="ctr"/>
          <a:lstStyle>
            <a:lvl1pPr algn="ctr">
              <a:defRPr/>
            </a:lvl1pPr>
          </a:lstStyle>
          <a:p>
            <a:endParaRPr lang="en-US"/>
          </a:p>
        </p:txBody>
      </p:sp>
      <p:sp>
        <p:nvSpPr>
          <p:cNvPr id="20" name="Text Placeholder 2">
            <a:extLst>
              <a:ext uri="{FF2B5EF4-FFF2-40B4-BE49-F238E27FC236}">
                <a16:creationId xmlns:a16="http://schemas.microsoft.com/office/drawing/2014/main" id="{F1DF5726-1147-D34E-80F1-0936FC4C4A3C}"/>
              </a:ext>
            </a:extLst>
          </p:cNvPr>
          <p:cNvSpPr>
            <a:spLocks noGrp="1"/>
          </p:cNvSpPr>
          <p:nvPr>
            <p:ph type="body" sz="quarter" idx="14"/>
          </p:nvPr>
        </p:nvSpPr>
        <p:spPr>
          <a:xfrm>
            <a:off x="356888" y="1649996"/>
            <a:ext cx="5910872" cy="4616989"/>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itle 3">
            <a:extLst>
              <a:ext uri="{FF2B5EF4-FFF2-40B4-BE49-F238E27FC236}">
                <a16:creationId xmlns:a16="http://schemas.microsoft.com/office/drawing/2014/main" id="{DCBC74F1-D998-184C-95A9-D7C31AB27659}"/>
              </a:ext>
            </a:extLst>
          </p:cNvPr>
          <p:cNvSpPr>
            <a:spLocks noGrp="1"/>
          </p:cNvSpPr>
          <p:nvPr>
            <p:ph type="title"/>
          </p:nvPr>
        </p:nvSpPr>
        <p:spPr>
          <a:xfrm>
            <a:off x="391236" y="447260"/>
            <a:ext cx="5876524" cy="1041171"/>
          </a:xfrm>
          <a:prstGeom prst="rect">
            <a:avLst/>
          </a:prstGeom>
        </p:spPr>
        <p:txBody>
          <a:bodyPr>
            <a:normAutofit/>
          </a:bodyPr>
          <a:lstStyle>
            <a:lvl1pPr algn="l">
              <a:defRPr sz="4000" b="1" cap="all" baseline="0">
                <a:solidFill>
                  <a:schemeClr val="tx1"/>
                </a:solidFill>
              </a:defRPr>
            </a:lvl1pPr>
          </a:lstStyle>
          <a:p>
            <a:r>
              <a:rPr lang="en-US" dirty="0"/>
              <a:t>Click to edit Master title style</a:t>
            </a:r>
          </a:p>
        </p:txBody>
      </p:sp>
      <p:sp>
        <p:nvSpPr>
          <p:cNvPr id="9" name="TextBox 8">
            <a:extLst>
              <a:ext uri="{FF2B5EF4-FFF2-40B4-BE49-F238E27FC236}">
                <a16:creationId xmlns:a16="http://schemas.microsoft.com/office/drawing/2014/main" id="{CAF80CA5-8720-4B9C-80FF-CA1371504CA8}"/>
              </a:ext>
            </a:extLst>
          </p:cNvPr>
          <p:cNvSpPr txBox="1"/>
          <p:nvPr userDrawn="1"/>
        </p:nvSpPr>
        <p:spPr>
          <a:xfrm>
            <a:off x="777240" y="6355228"/>
            <a:ext cx="4331970" cy="369332"/>
          </a:xfrm>
          <a:prstGeom prst="rect">
            <a:avLst/>
          </a:prstGeom>
          <a:noFill/>
        </p:spPr>
        <p:txBody>
          <a:bodyPr wrap="square" rtlCol="0">
            <a:spAutoFit/>
          </a:bodyPr>
          <a:lstStyle/>
          <a:p>
            <a:r>
              <a:rPr lang="en-US" dirty="0"/>
              <a:t>KK_TEST</a:t>
            </a:r>
          </a:p>
        </p:txBody>
      </p:sp>
    </p:spTree>
    <p:extLst>
      <p:ext uri="{BB962C8B-B14F-4D97-AF65-F5344CB8AC3E}">
        <p14:creationId xmlns:p14="http://schemas.microsoft.com/office/powerpoint/2010/main" val="297566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Quote or Statement">
    <p:bg>
      <p:bgPr>
        <a:solidFill>
          <a:srgbClr val="000000"/>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076A6D98-AE49-374E-8375-7DD397AC51B1}"/>
              </a:ext>
            </a:extLst>
          </p:cNvPr>
          <p:cNvGrpSpPr/>
          <p:nvPr userDrawn="1"/>
        </p:nvGrpSpPr>
        <p:grpSpPr>
          <a:xfrm>
            <a:off x="-2" y="2192866"/>
            <a:ext cx="10972802" cy="2472267"/>
            <a:chOff x="762000" y="2272108"/>
            <a:chExt cx="9967146" cy="2472267"/>
          </a:xfrm>
        </p:grpSpPr>
        <p:cxnSp>
          <p:nvCxnSpPr>
            <p:cNvPr id="11" name="Straight Connector 10">
              <a:extLst>
                <a:ext uri="{FF2B5EF4-FFF2-40B4-BE49-F238E27FC236}">
                  <a16:creationId xmlns:a16="http://schemas.microsoft.com/office/drawing/2014/main" id="{E7DE480B-11D0-DB42-94F0-51388EED75EE}"/>
                </a:ext>
              </a:extLst>
            </p:cNvPr>
            <p:cNvCxnSpPr>
              <a:cxnSpLocks/>
            </p:cNvCxnSpPr>
            <p:nvPr/>
          </p:nvCxnSpPr>
          <p:spPr>
            <a:xfrm>
              <a:off x="762000" y="2272108"/>
              <a:ext cx="9967146" cy="0"/>
            </a:xfrm>
            <a:prstGeom prst="line">
              <a:avLst/>
            </a:prstGeom>
            <a:ln w="25400">
              <a:gradFill flip="none" rotWithShape="1">
                <a:gsLst>
                  <a:gs pos="0">
                    <a:srgbClr val="000000">
                      <a:alpha val="0"/>
                    </a:srgbClr>
                  </a:gs>
                  <a:gs pos="50000">
                    <a:schemeClr val="accent2"/>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642200B-83A1-1548-9A17-487919D97147}"/>
                </a:ext>
              </a:extLst>
            </p:cNvPr>
            <p:cNvCxnSpPr>
              <a:cxnSpLocks/>
            </p:cNvCxnSpPr>
            <p:nvPr/>
          </p:nvCxnSpPr>
          <p:spPr>
            <a:xfrm>
              <a:off x="762000" y="4744375"/>
              <a:ext cx="7552267" cy="0"/>
            </a:xfrm>
            <a:prstGeom prst="line">
              <a:avLst/>
            </a:prstGeom>
            <a:ln w="25400">
              <a:gradFill flip="none" rotWithShape="1">
                <a:gsLst>
                  <a:gs pos="0">
                    <a:srgbClr val="000000">
                      <a:alpha val="0"/>
                    </a:srgbClr>
                  </a:gs>
                  <a:gs pos="50000">
                    <a:schemeClr val="accent2"/>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cxnSp>
        <p:nvCxnSpPr>
          <p:cNvPr id="23" name="Straight Connector 22">
            <a:extLst>
              <a:ext uri="{FF2B5EF4-FFF2-40B4-BE49-F238E27FC236}">
                <a16:creationId xmlns:a16="http://schemas.microsoft.com/office/drawing/2014/main" id="{7E37AD81-E904-9547-9034-2DA100E2DDCC}"/>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16751DE-9E4F-854C-B185-3DB4A74A378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848BC848-5F99-E949-8628-AA32554574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03225" y="852616"/>
            <a:ext cx="1235128" cy="1038630"/>
          </a:xfrm>
          <a:prstGeom prst="rect">
            <a:avLst/>
          </a:prstGeom>
        </p:spPr>
      </p:pic>
      <p:sp>
        <p:nvSpPr>
          <p:cNvPr id="10" name="Text Placeholder 6">
            <a:extLst>
              <a:ext uri="{FF2B5EF4-FFF2-40B4-BE49-F238E27FC236}">
                <a16:creationId xmlns:a16="http://schemas.microsoft.com/office/drawing/2014/main" id="{2B635AC6-5E0A-0241-B7EA-9125755308E3}"/>
              </a:ext>
            </a:extLst>
          </p:cNvPr>
          <p:cNvSpPr>
            <a:spLocks noGrp="1"/>
          </p:cNvSpPr>
          <p:nvPr>
            <p:ph type="body" sz="quarter" idx="11" hasCustomPrompt="1"/>
          </p:nvPr>
        </p:nvSpPr>
        <p:spPr>
          <a:xfrm>
            <a:off x="787401" y="4882179"/>
            <a:ext cx="8524875" cy="433557"/>
          </a:xfrm>
          <a:prstGeom prst="rect">
            <a:avLst/>
          </a:prstGeom>
        </p:spPr>
        <p:txBody>
          <a:bodyPr>
            <a:normAutofit/>
          </a:bodyPr>
          <a:lstStyle>
            <a:lvl1pPr>
              <a:defRPr sz="1400">
                <a:solidFill>
                  <a:schemeClr val="tx1">
                    <a:lumMod val="95000"/>
                  </a:schemeClr>
                </a:solidFill>
              </a:defRPr>
            </a:lvl1pPr>
          </a:lstStyle>
          <a:p>
            <a:pPr lvl="0"/>
            <a:r>
              <a:rPr lang="en-US" dirty="0"/>
              <a:t>SOURCE OR ATTRIBUTE</a:t>
            </a:r>
          </a:p>
        </p:txBody>
      </p:sp>
      <p:sp>
        <p:nvSpPr>
          <p:cNvPr id="13" name="Text Placeholder 6">
            <a:extLst>
              <a:ext uri="{FF2B5EF4-FFF2-40B4-BE49-F238E27FC236}">
                <a16:creationId xmlns:a16="http://schemas.microsoft.com/office/drawing/2014/main" id="{4AA94D7D-CDFF-BD48-968A-B1847EBF7DEF}"/>
              </a:ext>
            </a:extLst>
          </p:cNvPr>
          <p:cNvSpPr>
            <a:spLocks noGrp="1"/>
          </p:cNvSpPr>
          <p:nvPr>
            <p:ph type="body" sz="quarter" idx="10" hasCustomPrompt="1"/>
          </p:nvPr>
        </p:nvSpPr>
        <p:spPr>
          <a:xfrm>
            <a:off x="787401" y="2368997"/>
            <a:ext cx="8524875" cy="2131823"/>
          </a:xfrm>
          <a:prstGeom prst="rect">
            <a:avLst/>
          </a:prstGeom>
        </p:spPr>
        <p:txBody>
          <a:bodyPr anchor="ctr">
            <a:normAutofit/>
          </a:bodyPr>
          <a:lstStyle>
            <a:lvl1pPr>
              <a:lnSpc>
                <a:spcPct val="100000"/>
              </a:lnSpc>
              <a:defRPr sz="3600" b="1" cap="all" baseline="0"/>
            </a:lvl1pPr>
          </a:lstStyle>
          <a:p>
            <a:pPr lvl="0"/>
            <a:r>
              <a:rPr lang="en-US" dirty="0"/>
              <a:t>EDIT MASTER TEXT STYLES</a:t>
            </a:r>
          </a:p>
        </p:txBody>
      </p:sp>
    </p:spTree>
    <p:extLst>
      <p:ext uri="{BB962C8B-B14F-4D97-AF65-F5344CB8AC3E}">
        <p14:creationId xmlns:p14="http://schemas.microsoft.com/office/powerpoint/2010/main" val="4023840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p:bg>
      <p:bgPr>
        <a:solidFill>
          <a:srgbClr val="000000"/>
        </a:solidFill>
        <a:effectLst/>
      </p:bgPr>
    </p:bg>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C0C29601-8E14-1541-82AD-257B4B0A10C0}"/>
              </a:ext>
            </a:extLst>
          </p:cNvPr>
          <p:cNvSpPr>
            <a:spLocks noGrp="1"/>
          </p:cNvSpPr>
          <p:nvPr>
            <p:ph type="pic" sz="quarter" idx="10"/>
          </p:nvPr>
        </p:nvSpPr>
        <p:spPr>
          <a:xfrm>
            <a:off x="0" y="342900"/>
            <a:ext cx="12192000" cy="5959833"/>
          </a:xfrm>
        </p:spPr>
        <p:txBody>
          <a:bodyPr anchor="ctr"/>
          <a:lstStyle>
            <a:lvl1pPr algn="ctr">
              <a:defRPr/>
            </a:lvl1pPr>
          </a:lstStyle>
          <a:p>
            <a:endParaRPr lang="en-US"/>
          </a:p>
        </p:txBody>
      </p:sp>
      <p:cxnSp>
        <p:nvCxnSpPr>
          <p:cNvPr id="6" name="Straight Connector 5">
            <a:extLst>
              <a:ext uri="{FF2B5EF4-FFF2-40B4-BE49-F238E27FC236}">
                <a16:creationId xmlns:a16="http://schemas.microsoft.com/office/drawing/2014/main" id="{8722B1CC-23FB-DE4E-AA76-38B4834B9369}"/>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5DE24CC-6B00-DB4F-B08C-4EDAEBADA8A3}"/>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F89796F-A7CC-DA4D-8FA4-13039414A50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9" name="Slide Number Placeholder 7">
            <a:extLst>
              <a:ext uri="{FF2B5EF4-FFF2-40B4-BE49-F238E27FC236}">
                <a16:creationId xmlns:a16="http://schemas.microsoft.com/office/drawing/2014/main" id="{7D08A998-BB55-5549-A6F4-5078643DD193}"/>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10" name="TextBox 9">
            <a:extLst>
              <a:ext uri="{FF2B5EF4-FFF2-40B4-BE49-F238E27FC236}">
                <a16:creationId xmlns:a16="http://schemas.microsoft.com/office/drawing/2014/main" id="{2089D443-719C-4D8C-A9CD-F321C5230171}"/>
              </a:ext>
            </a:extLst>
          </p:cNvPr>
          <p:cNvSpPr txBox="1"/>
          <p:nvPr userDrawn="1"/>
        </p:nvSpPr>
        <p:spPr>
          <a:xfrm>
            <a:off x="777240" y="6355228"/>
            <a:ext cx="4331970" cy="369332"/>
          </a:xfrm>
          <a:prstGeom prst="rect">
            <a:avLst/>
          </a:prstGeom>
          <a:noFill/>
        </p:spPr>
        <p:txBody>
          <a:bodyPr wrap="square" rtlCol="0">
            <a:spAutoFit/>
          </a:bodyPr>
          <a:lstStyle/>
          <a:p>
            <a:r>
              <a:rPr lang="en-US" dirty="0"/>
              <a:t>KK_TEST</a:t>
            </a:r>
          </a:p>
        </p:txBody>
      </p:sp>
    </p:spTree>
    <p:extLst>
      <p:ext uri="{BB962C8B-B14F-4D97-AF65-F5344CB8AC3E}">
        <p14:creationId xmlns:p14="http://schemas.microsoft.com/office/powerpoint/2010/main" val="38483834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MD Logo">
    <p:bg>
      <p:bgPr>
        <a:solidFill>
          <a:srgbClr val="000000"/>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4550466-1B42-9448-A19B-428A6CB0C8B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44923" y="2958756"/>
            <a:ext cx="3902157" cy="936326"/>
          </a:xfrm>
          <a:prstGeom prst="rect">
            <a:avLst/>
          </a:prstGeom>
        </p:spPr>
      </p:pic>
      <p:grpSp>
        <p:nvGrpSpPr>
          <p:cNvPr id="3" name="Group 2">
            <a:extLst>
              <a:ext uri="{FF2B5EF4-FFF2-40B4-BE49-F238E27FC236}">
                <a16:creationId xmlns:a16="http://schemas.microsoft.com/office/drawing/2014/main" id="{DA332019-96E1-1745-8BDD-8F3CC9B0C08C}"/>
              </a:ext>
            </a:extLst>
          </p:cNvPr>
          <p:cNvGrpSpPr/>
          <p:nvPr userDrawn="1"/>
        </p:nvGrpSpPr>
        <p:grpSpPr>
          <a:xfrm>
            <a:off x="-1" y="4846320"/>
            <a:ext cx="12192001" cy="2011680"/>
            <a:chOff x="0" y="5029201"/>
            <a:chExt cx="12192001" cy="1828800"/>
          </a:xfrm>
        </p:grpSpPr>
        <p:sp>
          <p:nvSpPr>
            <p:cNvPr id="6" name="Rectangle 5">
              <a:extLst>
                <a:ext uri="{FF2B5EF4-FFF2-40B4-BE49-F238E27FC236}">
                  <a16:creationId xmlns:a16="http://schemas.microsoft.com/office/drawing/2014/main" id="{A48C8811-EC19-DE4A-B255-5D9D9CE559EB}"/>
                </a:ext>
              </a:extLst>
            </p:cNvPr>
            <p:cNvSpPr/>
            <p:nvPr userDrawn="1"/>
          </p:nvSpPr>
          <p:spPr>
            <a:xfrm>
              <a:off x="1" y="6506737"/>
              <a:ext cx="12192000" cy="35126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D535C80-1315-584B-8B08-3D1044DAC6C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5029201"/>
              <a:ext cx="12192000" cy="1828800"/>
            </a:xfrm>
            <a:prstGeom prst="rect">
              <a:avLst/>
            </a:prstGeom>
            <a:effectLst>
              <a:softEdge rad="406400"/>
            </a:effectLst>
          </p:spPr>
        </p:pic>
      </p:grpSp>
      <p:cxnSp>
        <p:nvCxnSpPr>
          <p:cNvPr id="8" name="Straight Connector 7">
            <a:extLst>
              <a:ext uri="{FF2B5EF4-FFF2-40B4-BE49-F238E27FC236}">
                <a16:creationId xmlns:a16="http://schemas.microsoft.com/office/drawing/2014/main" id="{852CFCBF-2546-964C-A522-0D352D5DE85C}"/>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F38860B-CE2F-174E-96EA-2558607558BC}"/>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1561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up Picture and Content">
    <p:bg>
      <p:bgPr>
        <a:solidFill>
          <a:srgbClr val="000000"/>
        </a:solidFill>
        <a:effectLst/>
      </p:bgPr>
    </p:bg>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A22EB2CA-BB48-F741-9558-1907BBBAEACF}"/>
              </a:ext>
            </a:extLst>
          </p:cNvPr>
          <p:cNvSpPr>
            <a:spLocks noGrp="1"/>
          </p:cNvSpPr>
          <p:nvPr>
            <p:ph type="title"/>
          </p:nvPr>
        </p:nvSpPr>
        <p:spPr>
          <a:xfrm>
            <a:off x="777498" y="466837"/>
            <a:ext cx="10652502" cy="1092377"/>
          </a:xfrm>
          <a:prstGeom prst="rect">
            <a:avLst/>
          </a:prstGeom>
        </p:spPr>
        <p:txBody>
          <a:bodyPr>
            <a:normAutofit/>
          </a:bodyPr>
          <a:lstStyle>
            <a:lvl1pPr algn="ctr">
              <a:defRPr sz="4000" b="1" cap="all" baseline="0">
                <a:solidFill>
                  <a:schemeClr val="tx1"/>
                </a:solidFill>
              </a:defRPr>
            </a:lvl1pPr>
          </a:lstStyle>
          <a:p>
            <a:r>
              <a:rPr lang="en-US" dirty="0"/>
              <a:t>Click to edit Master title style</a:t>
            </a:r>
          </a:p>
        </p:txBody>
      </p:sp>
      <p:sp>
        <p:nvSpPr>
          <p:cNvPr id="23" name="Text Placeholder 3">
            <a:extLst>
              <a:ext uri="{FF2B5EF4-FFF2-40B4-BE49-F238E27FC236}">
                <a16:creationId xmlns:a16="http://schemas.microsoft.com/office/drawing/2014/main" id="{BE0472A0-F475-1945-B2FC-1F6488A2963C}"/>
              </a:ext>
            </a:extLst>
          </p:cNvPr>
          <p:cNvSpPr>
            <a:spLocks noGrp="1"/>
          </p:cNvSpPr>
          <p:nvPr>
            <p:ph type="body" sz="quarter" idx="10" hasCustomPrompt="1"/>
          </p:nvPr>
        </p:nvSpPr>
        <p:spPr>
          <a:xfrm>
            <a:off x="777498"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ONE</a:t>
            </a:r>
          </a:p>
        </p:txBody>
      </p:sp>
      <p:sp>
        <p:nvSpPr>
          <p:cNvPr id="24" name="Text Placeholder 3">
            <a:extLst>
              <a:ext uri="{FF2B5EF4-FFF2-40B4-BE49-F238E27FC236}">
                <a16:creationId xmlns:a16="http://schemas.microsoft.com/office/drawing/2014/main" id="{123B6D2F-DAAD-1348-9E52-909F728E9077}"/>
              </a:ext>
            </a:extLst>
          </p:cNvPr>
          <p:cNvSpPr>
            <a:spLocks noGrp="1"/>
          </p:cNvSpPr>
          <p:nvPr>
            <p:ph type="body" sz="quarter" idx="11" hasCustomPrompt="1"/>
          </p:nvPr>
        </p:nvSpPr>
        <p:spPr>
          <a:xfrm>
            <a:off x="4511527"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TWO</a:t>
            </a:r>
          </a:p>
        </p:txBody>
      </p:sp>
      <p:sp>
        <p:nvSpPr>
          <p:cNvPr id="25" name="Text Placeholder 3">
            <a:extLst>
              <a:ext uri="{FF2B5EF4-FFF2-40B4-BE49-F238E27FC236}">
                <a16:creationId xmlns:a16="http://schemas.microsoft.com/office/drawing/2014/main" id="{6D8CC37A-118C-6048-9F34-F887298875E9}"/>
              </a:ext>
            </a:extLst>
          </p:cNvPr>
          <p:cNvSpPr>
            <a:spLocks noGrp="1"/>
          </p:cNvSpPr>
          <p:nvPr>
            <p:ph type="body" sz="quarter" idx="12" hasCustomPrompt="1"/>
          </p:nvPr>
        </p:nvSpPr>
        <p:spPr>
          <a:xfrm>
            <a:off x="8183721"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THREE</a:t>
            </a:r>
          </a:p>
        </p:txBody>
      </p:sp>
      <p:sp>
        <p:nvSpPr>
          <p:cNvPr id="28" name="Text Placeholder 26">
            <a:extLst>
              <a:ext uri="{FF2B5EF4-FFF2-40B4-BE49-F238E27FC236}">
                <a16:creationId xmlns:a16="http://schemas.microsoft.com/office/drawing/2014/main" id="{63A55AA5-010A-004C-8EBB-0957DF06ECC6}"/>
              </a:ext>
            </a:extLst>
          </p:cNvPr>
          <p:cNvSpPr>
            <a:spLocks noGrp="1"/>
          </p:cNvSpPr>
          <p:nvPr>
            <p:ph type="body" sz="quarter" idx="13"/>
          </p:nvPr>
        </p:nvSpPr>
        <p:spPr>
          <a:xfrm>
            <a:off x="777498"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Text Placeholder 26">
            <a:extLst>
              <a:ext uri="{FF2B5EF4-FFF2-40B4-BE49-F238E27FC236}">
                <a16:creationId xmlns:a16="http://schemas.microsoft.com/office/drawing/2014/main" id="{EFD7A317-0B2A-EB4B-845F-FD1E6AE06AEC}"/>
              </a:ext>
            </a:extLst>
          </p:cNvPr>
          <p:cNvSpPr>
            <a:spLocks noGrp="1"/>
          </p:cNvSpPr>
          <p:nvPr>
            <p:ph type="body" sz="quarter" idx="14"/>
          </p:nvPr>
        </p:nvSpPr>
        <p:spPr>
          <a:xfrm>
            <a:off x="4511527"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0" name="Text Placeholder 26">
            <a:extLst>
              <a:ext uri="{FF2B5EF4-FFF2-40B4-BE49-F238E27FC236}">
                <a16:creationId xmlns:a16="http://schemas.microsoft.com/office/drawing/2014/main" id="{47433B15-1F27-094E-9B67-D935D4E9FF21}"/>
              </a:ext>
            </a:extLst>
          </p:cNvPr>
          <p:cNvSpPr>
            <a:spLocks noGrp="1"/>
          </p:cNvSpPr>
          <p:nvPr>
            <p:ph type="body" sz="quarter" idx="15"/>
          </p:nvPr>
        </p:nvSpPr>
        <p:spPr>
          <a:xfrm>
            <a:off x="8183722" y="4444678"/>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2" name="Picture Placeholder 2">
            <a:extLst>
              <a:ext uri="{FF2B5EF4-FFF2-40B4-BE49-F238E27FC236}">
                <a16:creationId xmlns:a16="http://schemas.microsoft.com/office/drawing/2014/main" id="{629CDEAC-1783-6242-BF32-8458EC2C292F}"/>
              </a:ext>
            </a:extLst>
          </p:cNvPr>
          <p:cNvSpPr>
            <a:spLocks noGrp="1"/>
          </p:cNvSpPr>
          <p:nvPr>
            <p:ph type="pic" sz="quarter" idx="16"/>
          </p:nvPr>
        </p:nvSpPr>
        <p:spPr>
          <a:xfrm>
            <a:off x="777498" y="2594873"/>
            <a:ext cx="3246278" cy="1717675"/>
          </a:xfrm>
          <a:prstGeom prst="rect">
            <a:avLst/>
          </a:prstGeom>
        </p:spPr>
        <p:txBody>
          <a:bodyPr anchor="ctr"/>
          <a:lstStyle>
            <a:lvl1pPr algn="ctr">
              <a:defRPr/>
            </a:lvl1pPr>
          </a:lstStyle>
          <a:p>
            <a:endParaRPr lang="en-US"/>
          </a:p>
        </p:txBody>
      </p:sp>
      <p:sp>
        <p:nvSpPr>
          <p:cNvPr id="26" name="Picture Placeholder 2">
            <a:extLst>
              <a:ext uri="{FF2B5EF4-FFF2-40B4-BE49-F238E27FC236}">
                <a16:creationId xmlns:a16="http://schemas.microsoft.com/office/drawing/2014/main" id="{C7CC4949-954B-9645-ABDF-4D9205ABFDB0}"/>
              </a:ext>
            </a:extLst>
          </p:cNvPr>
          <p:cNvSpPr>
            <a:spLocks noGrp="1"/>
          </p:cNvSpPr>
          <p:nvPr>
            <p:ph type="pic" sz="quarter" idx="17"/>
          </p:nvPr>
        </p:nvSpPr>
        <p:spPr>
          <a:xfrm>
            <a:off x="4511527" y="2594873"/>
            <a:ext cx="3246278" cy="1717675"/>
          </a:xfrm>
          <a:prstGeom prst="rect">
            <a:avLst/>
          </a:prstGeom>
        </p:spPr>
        <p:txBody>
          <a:bodyPr anchor="ctr"/>
          <a:lstStyle>
            <a:lvl1pPr algn="ctr">
              <a:defRPr/>
            </a:lvl1pPr>
          </a:lstStyle>
          <a:p>
            <a:endParaRPr lang="en-US"/>
          </a:p>
        </p:txBody>
      </p:sp>
      <p:sp>
        <p:nvSpPr>
          <p:cNvPr id="27" name="Picture Placeholder 2">
            <a:extLst>
              <a:ext uri="{FF2B5EF4-FFF2-40B4-BE49-F238E27FC236}">
                <a16:creationId xmlns:a16="http://schemas.microsoft.com/office/drawing/2014/main" id="{7CAD552D-B6A0-D54B-9CA5-E362B6E4F485}"/>
              </a:ext>
            </a:extLst>
          </p:cNvPr>
          <p:cNvSpPr>
            <a:spLocks noGrp="1"/>
          </p:cNvSpPr>
          <p:nvPr>
            <p:ph type="pic" sz="quarter" idx="18"/>
          </p:nvPr>
        </p:nvSpPr>
        <p:spPr>
          <a:xfrm>
            <a:off x="8183721" y="2575823"/>
            <a:ext cx="3246278" cy="1717675"/>
          </a:xfrm>
          <a:prstGeom prst="rect">
            <a:avLst/>
          </a:prstGeom>
        </p:spPr>
        <p:txBody>
          <a:bodyPr anchor="ctr"/>
          <a:lstStyle>
            <a:lvl1pPr algn="ctr">
              <a:defRPr/>
            </a:lvl1pPr>
          </a:lstStyle>
          <a:p>
            <a:endParaRPr lang="en-US"/>
          </a:p>
        </p:txBody>
      </p:sp>
      <p:pic>
        <p:nvPicPr>
          <p:cNvPr id="32" name="Picture 31">
            <a:extLst>
              <a:ext uri="{FF2B5EF4-FFF2-40B4-BE49-F238E27FC236}">
                <a16:creationId xmlns:a16="http://schemas.microsoft.com/office/drawing/2014/main" id="{C9AD2C5F-44E8-174E-9F4A-8AE6ED93914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3" name="Slide Number Placeholder 7">
            <a:extLst>
              <a:ext uri="{FF2B5EF4-FFF2-40B4-BE49-F238E27FC236}">
                <a16:creationId xmlns:a16="http://schemas.microsoft.com/office/drawing/2014/main" id="{4A35923C-AC18-C542-8D1F-9A579DE3BE62}"/>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34" name="Straight Connector 33">
            <a:extLst>
              <a:ext uri="{FF2B5EF4-FFF2-40B4-BE49-F238E27FC236}">
                <a16:creationId xmlns:a16="http://schemas.microsoft.com/office/drawing/2014/main" id="{6D637BB1-6937-9343-8AFB-0A47F5ACFE57}"/>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DD1BDD92-BCFA-904D-B317-B3269B77B86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73DAD37-11B8-44CA-8B22-9F6FA8ECCB5E}"/>
              </a:ext>
            </a:extLst>
          </p:cNvPr>
          <p:cNvSpPr txBox="1"/>
          <p:nvPr userDrawn="1"/>
        </p:nvSpPr>
        <p:spPr>
          <a:xfrm>
            <a:off x="777240" y="6355228"/>
            <a:ext cx="4331970" cy="369332"/>
          </a:xfrm>
          <a:prstGeom prst="rect">
            <a:avLst/>
          </a:prstGeom>
          <a:noFill/>
        </p:spPr>
        <p:txBody>
          <a:bodyPr wrap="square" rtlCol="0">
            <a:spAutoFit/>
          </a:bodyPr>
          <a:lstStyle/>
          <a:p>
            <a:r>
              <a:rPr lang="en-US" dirty="0"/>
              <a:t>KK_TEST</a:t>
            </a:r>
          </a:p>
        </p:txBody>
      </p:sp>
    </p:spTree>
    <p:extLst>
      <p:ext uri="{BB962C8B-B14F-4D97-AF65-F5344CB8AC3E}">
        <p14:creationId xmlns:p14="http://schemas.microsoft.com/office/powerpoint/2010/main" val="17617716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ulleted List &amp; Description">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18899F37-470C-A94D-BF66-1994F8B06EB5}"/>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7CE5EAF-6195-734A-9876-A0D877D55A2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5E14F20-B2C5-BF49-A64C-F39D0F90F5B9}"/>
              </a:ext>
            </a:extLst>
          </p:cNvPr>
          <p:cNvSpPr>
            <a:spLocks noGrp="1"/>
          </p:cNvSpPr>
          <p:nvPr>
            <p:ph type="body" sz="quarter" idx="10"/>
          </p:nvPr>
        </p:nvSpPr>
        <p:spPr>
          <a:xfrm>
            <a:off x="5680129" y="1695268"/>
            <a:ext cx="6120635"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6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37D7AC70-836C-844B-A5AF-61C9C1AAE05F}"/>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tx1"/>
                </a:solidFill>
              </a:defRPr>
            </a:lvl1pPr>
          </a:lstStyle>
          <a:p>
            <a:r>
              <a:rPr lang="en-US" dirty="0"/>
              <a:t>Click to edit Master title style</a:t>
            </a:r>
          </a:p>
        </p:txBody>
      </p:sp>
      <p:sp>
        <p:nvSpPr>
          <p:cNvPr id="8" name="Content Placeholder 3">
            <a:extLst>
              <a:ext uri="{FF2B5EF4-FFF2-40B4-BE49-F238E27FC236}">
                <a16:creationId xmlns:a16="http://schemas.microsoft.com/office/drawing/2014/main" id="{5FFB39A6-CB0D-7547-A1B7-509FEE6952C1}"/>
              </a:ext>
            </a:extLst>
          </p:cNvPr>
          <p:cNvSpPr>
            <a:spLocks noGrp="1"/>
          </p:cNvSpPr>
          <p:nvPr>
            <p:ph sz="quarter" idx="14"/>
          </p:nvPr>
        </p:nvSpPr>
        <p:spPr>
          <a:xfrm>
            <a:off x="391236" y="1699146"/>
            <a:ext cx="4885937" cy="449693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a:extLst>
              <a:ext uri="{FF2B5EF4-FFF2-40B4-BE49-F238E27FC236}">
                <a16:creationId xmlns:a16="http://schemas.microsoft.com/office/drawing/2014/main" id="{6C3863E6-F82C-418B-BE7B-BA7A2BBCBBAC}"/>
              </a:ext>
            </a:extLst>
          </p:cNvPr>
          <p:cNvSpPr txBox="1"/>
          <p:nvPr userDrawn="1"/>
        </p:nvSpPr>
        <p:spPr>
          <a:xfrm>
            <a:off x="777240" y="6355228"/>
            <a:ext cx="4331970" cy="369332"/>
          </a:xfrm>
          <a:prstGeom prst="rect">
            <a:avLst/>
          </a:prstGeom>
          <a:noFill/>
        </p:spPr>
        <p:txBody>
          <a:bodyPr wrap="square" rtlCol="0">
            <a:spAutoFit/>
          </a:bodyPr>
          <a:lstStyle/>
          <a:p>
            <a:r>
              <a:rPr lang="en-US" dirty="0"/>
              <a:t>KK_TEST</a:t>
            </a:r>
          </a:p>
        </p:txBody>
      </p:sp>
    </p:spTree>
    <p:extLst>
      <p:ext uri="{BB962C8B-B14F-4D97-AF65-F5344CB8AC3E}">
        <p14:creationId xmlns:p14="http://schemas.microsoft.com/office/powerpoint/2010/main" val="37019263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18899F37-470C-A94D-BF66-1994F8B06EB5}"/>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F7CE5EAF-6195-734A-9876-A0D877D55A2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ABAE03F-FE2B-0B49-AF55-C2EDDDC9C30C}"/>
              </a:ext>
            </a:extLst>
          </p:cNvPr>
          <p:cNvSpPr>
            <a:spLocks noGrp="1"/>
          </p:cNvSpPr>
          <p:nvPr>
            <p:ph type="body" sz="quarter" idx="10"/>
          </p:nvPr>
        </p:nvSpPr>
        <p:spPr>
          <a:xfrm>
            <a:off x="391237" y="1695268"/>
            <a:ext cx="11409528"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6321A177-7B3A-FA4E-8A7C-EB0596F92842}"/>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988023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TA/Question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pic>
        <p:nvPicPr>
          <p:cNvPr id="5" name="Picture 4">
            <a:extLst>
              <a:ext uri="{FF2B5EF4-FFF2-40B4-BE49-F238E27FC236}">
                <a16:creationId xmlns:a16="http://schemas.microsoft.com/office/drawing/2014/main" id="{B0885C09-EA37-DD4A-BE0C-B922D310725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435160" y="1664724"/>
            <a:ext cx="1321676" cy="317138"/>
          </a:xfrm>
          <a:prstGeom prst="rect">
            <a:avLst/>
          </a:prstGeom>
        </p:spPr>
      </p:pic>
      <p:cxnSp>
        <p:nvCxnSpPr>
          <p:cNvPr id="6" name="Straight Connector 5">
            <a:extLst>
              <a:ext uri="{FF2B5EF4-FFF2-40B4-BE49-F238E27FC236}">
                <a16:creationId xmlns:a16="http://schemas.microsoft.com/office/drawing/2014/main" id="{6866C8EA-432C-EC45-A913-CE1B1605487F}"/>
              </a:ext>
            </a:extLst>
          </p:cNvPr>
          <p:cNvCxnSpPr>
            <a:cxnSpLocks/>
          </p:cNvCxnSpPr>
          <p:nvPr userDrawn="1"/>
        </p:nvCxnSpPr>
        <p:spPr>
          <a:xfrm>
            <a:off x="4481722" y="2219644"/>
            <a:ext cx="3228557" cy="0"/>
          </a:xfrm>
          <a:prstGeom prst="line">
            <a:avLst/>
          </a:prstGeom>
          <a:ln w="25400">
            <a:gradFill flip="none" rotWithShape="1">
              <a:gsLst>
                <a:gs pos="0">
                  <a:srgbClr val="000000">
                    <a:alpha val="0"/>
                  </a:srgbClr>
                </a:gs>
                <a:gs pos="50000">
                  <a:schemeClr val="accent2"/>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 name="Text Placeholder 7">
            <a:extLst>
              <a:ext uri="{FF2B5EF4-FFF2-40B4-BE49-F238E27FC236}">
                <a16:creationId xmlns:a16="http://schemas.microsoft.com/office/drawing/2014/main" id="{64CA26AD-86C3-3E4E-8BCD-3DDF2FE1CB82}"/>
              </a:ext>
            </a:extLst>
          </p:cNvPr>
          <p:cNvSpPr>
            <a:spLocks noGrp="1"/>
          </p:cNvSpPr>
          <p:nvPr>
            <p:ph type="body" sz="quarter" idx="10" hasCustomPrompt="1"/>
          </p:nvPr>
        </p:nvSpPr>
        <p:spPr>
          <a:xfrm>
            <a:off x="762000" y="2525713"/>
            <a:ext cx="10668000" cy="3696667"/>
          </a:xfrm>
        </p:spPr>
        <p:txBody>
          <a:bodyPr>
            <a:normAutofit/>
          </a:bodyPr>
          <a:lstStyle>
            <a:lvl1pPr algn="ctr">
              <a:defRPr sz="4800" b="1" cap="all" baseline="0"/>
            </a:lvl1pPr>
            <a:lvl2pPr algn="ctr">
              <a:defRPr/>
            </a:lvl2pPr>
            <a:lvl3pPr algn="ctr">
              <a:defRPr/>
            </a:lvl3pPr>
            <a:lvl4pPr algn="ctr">
              <a:defRPr/>
            </a:lvl4pPr>
            <a:lvl5pPr algn="ctr">
              <a:defRPr/>
            </a:lvl5pPr>
          </a:lstStyle>
          <a:p>
            <a:pPr lvl="0"/>
            <a:r>
              <a:rPr lang="en-US" dirty="0"/>
              <a:t>EDIT MASTER TEXT STYLES</a:t>
            </a:r>
          </a:p>
        </p:txBody>
      </p:sp>
      <p:cxnSp>
        <p:nvCxnSpPr>
          <p:cNvPr id="9" name="Straight Connector 8">
            <a:extLst>
              <a:ext uri="{FF2B5EF4-FFF2-40B4-BE49-F238E27FC236}">
                <a16:creationId xmlns:a16="http://schemas.microsoft.com/office/drawing/2014/main" id="{A144DC84-6AA3-464B-B0C9-855A7BC93C19}"/>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77DE30F-FFC7-EF40-94E9-34C4FFDA9C9D}"/>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75750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 No Top/Bottom Line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4" name="Title 3">
            <a:extLst>
              <a:ext uri="{FF2B5EF4-FFF2-40B4-BE49-F238E27FC236}">
                <a16:creationId xmlns:a16="http://schemas.microsoft.com/office/drawing/2014/main" id="{DCFF359D-DECA-8147-80B3-424BF2758305}"/>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2072297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E8D8A3-B643-441E-823C-90F625266C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4F0530E-C94F-4691-8D09-A7D5F2DEEF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C5F4187-0F93-4866-8F5A-FBFD13D347D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EC870D0-40E2-47B0-9F4F-9E54521AC340}"/>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8F0A6BE9-3372-4790-ABB7-6F272542B673}"/>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199761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bg>
      <p:bgPr>
        <a:solidFill>
          <a:srgbClr val="000000"/>
        </a:solid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265E1289-1EF2-4940-9B79-0824F6B2A462}"/>
              </a:ext>
            </a:extLst>
          </p:cNvPr>
          <p:cNvGrpSpPr/>
          <p:nvPr userDrawn="1"/>
        </p:nvGrpSpPr>
        <p:grpSpPr>
          <a:xfrm>
            <a:off x="0" y="5011949"/>
            <a:ext cx="12192001" cy="1828800"/>
            <a:chOff x="0" y="5029201"/>
            <a:chExt cx="12192001" cy="1828800"/>
          </a:xfrm>
        </p:grpSpPr>
        <p:sp>
          <p:nvSpPr>
            <p:cNvPr id="8" name="Rectangle 7">
              <a:extLst>
                <a:ext uri="{FF2B5EF4-FFF2-40B4-BE49-F238E27FC236}">
                  <a16:creationId xmlns:a16="http://schemas.microsoft.com/office/drawing/2014/main" id="{04239746-A937-604F-8AEB-558EDD917B39}"/>
                </a:ext>
              </a:extLst>
            </p:cNvPr>
            <p:cNvSpPr/>
            <p:nvPr userDrawn="1"/>
          </p:nvSpPr>
          <p:spPr>
            <a:xfrm>
              <a:off x="1" y="6506737"/>
              <a:ext cx="12192000" cy="35126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905FFCA-E546-604C-9ECC-D8F4988BFC8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5029201"/>
              <a:ext cx="12192000" cy="1828800"/>
            </a:xfrm>
            <a:prstGeom prst="rect">
              <a:avLst/>
            </a:prstGeom>
            <a:effectLst>
              <a:softEdge rad="406400"/>
            </a:effectLst>
          </p:spPr>
        </p:pic>
      </p:grpSp>
      <p:pic>
        <p:nvPicPr>
          <p:cNvPr id="14" name="Picture 13">
            <a:extLst>
              <a:ext uri="{FF2B5EF4-FFF2-40B4-BE49-F238E27FC236}">
                <a16:creationId xmlns:a16="http://schemas.microsoft.com/office/drawing/2014/main" id="{27B1DFB6-5E51-4382-BF65-58E6F996D6E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 y="836"/>
            <a:ext cx="12188952" cy="6856285"/>
          </a:xfrm>
          <a:prstGeom prst="rect">
            <a:avLst/>
          </a:prstGeom>
        </p:spPr>
      </p:pic>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11" name="Straight Connector 10">
            <a:extLst>
              <a:ext uri="{FF2B5EF4-FFF2-40B4-BE49-F238E27FC236}">
                <a16:creationId xmlns:a16="http://schemas.microsoft.com/office/drawing/2014/main" id="{9E8B9EFC-B3C7-B94B-8F8E-69AD74CCBB0C}"/>
              </a:ext>
            </a:extLst>
          </p:cNvPr>
          <p:cNvCxnSpPr>
            <a:cxnSpLocks/>
          </p:cNvCxnSpPr>
          <p:nvPr userDrawn="1"/>
        </p:nvCxnSpPr>
        <p:spPr>
          <a:xfrm>
            <a:off x="787401" y="1778527"/>
            <a:ext cx="77558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itle Placeholder 1">
            <a:extLst>
              <a:ext uri="{FF2B5EF4-FFF2-40B4-BE49-F238E27FC236}">
                <a16:creationId xmlns:a16="http://schemas.microsoft.com/office/drawing/2014/main" id="{76F9E563-B41B-D24C-8233-9B3EDB37D192}"/>
              </a:ext>
            </a:extLst>
          </p:cNvPr>
          <p:cNvSpPr>
            <a:spLocks noGrp="1"/>
          </p:cNvSpPr>
          <p:nvPr>
            <p:ph type="title"/>
          </p:nvPr>
        </p:nvSpPr>
        <p:spPr>
          <a:xfrm>
            <a:off x="695960" y="2256051"/>
            <a:ext cx="5385863" cy="3048426"/>
          </a:xfrm>
          <a:prstGeom prst="rect">
            <a:avLst/>
          </a:prstGeom>
        </p:spPr>
        <p:txBody>
          <a:bodyPr vert="horz" lIns="91440" tIns="45720" rIns="91440" bIns="45720" rtlCol="0" anchor="b">
            <a:normAutofit/>
          </a:bodyPr>
          <a:lstStyle>
            <a:lvl1pPr>
              <a:defRPr sz="4400"/>
            </a:lvl1pPr>
          </a:lstStyle>
          <a:p>
            <a:r>
              <a:rPr lang="en-US" dirty="0"/>
              <a:t>Click to edit Master title style</a:t>
            </a:r>
          </a:p>
        </p:txBody>
      </p:sp>
    </p:spTree>
    <p:extLst>
      <p:ext uri="{BB962C8B-B14F-4D97-AF65-F5344CB8AC3E}">
        <p14:creationId xmlns:p14="http://schemas.microsoft.com/office/powerpoint/2010/main" val="33449835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B7E0F-AA2B-469E-BBA7-B1ABF2BD7B0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1DCAE6-9E67-4EF8-8820-DE3FEC6B05C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127973-4E26-4237-9F0B-CE1D69AA9F5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2305FD1-343B-477D-A9B6-9ACE26B1D245}"/>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9654F674-1A6D-496D-82AB-D92227FA1597}"/>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4403648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DC569-4271-4455-92F9-F1F1F3C775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E5DE51-F6D9-4693-A628-81595CCF95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4ABCBC4-E96D-4485-9A18-544B21E42B2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3E35521-F000-4700-8166-5E105450DC80}"/>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ECE89AF9-EACD-4AFF-8CBE-F5C3D894E12C}"/>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8485973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F7AB0-DE52-4B5A-B0C3-4696405A04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14D52A-102A-4BD4-AA7E-24CA6F609F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644991-3E49-4FA5-8E2F-8343012A246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5DB5B8-FEAE-485B-B8C7-EAD35641FE6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B0EE19A-73B6-4D48-A978-3B182AB035B6}"/>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1DD9D610-2549-47FC-BD48-CA4E970F7D11}"/>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4188941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CF238-E04B-4CC2-BFAB-AFD149D0671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BBDBA0-51D3-4528-9E1E-E72D42B889C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4B69DD6-B51C-47EA-8C81-B4278227869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EE0017-5680-4E04-8C8A-908E326C28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EF2A491-AED6-498F-9387-3B858CD3C49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310568-D0CC-4BA7-B01C-B57393150E2C}"/>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E8F72F64-83D7-4FF2-98D5-DB6938C19858}"/>
              </a:ext>
            </a:extLst>
          </p:cNvPr>
          <p:cNvSpPr>
            <a:spLocks noGrp="1"/>
          </p:cNvSpPr>
          <p:nvPr>
            <p:ph type="ftr" sz="quarter" idx="11"/>
          </p:nvPr>
        </p:nvSpPr>
        <p:spPr/>
        <p:txBody>
          <a:bodyPr/>
          <a:lstStyle/>
          <a:p>
            <a:r>
              <a:rPr lang="en-US"/>
              <a:t>mkio..........</a:t>
            </a:r>
          </a:p>
        </p:txBody>
      </p:sp>
      <p:sp>
        <p:nvSpPr>
          <p:cNvPr id="9" name="Slide Number Placeholder 8">
            <a:extLst>
              <a:ext uri="{FF2B5EF4-FFF2-40B4-BE49-F238E27FC236}">
                <a16:creationId xmlns:a16="http://schemas.microsoft.com/office/drawing/2014/main" id="{1242B094-6900-4EF4-88D8-3501F99973FD}"/>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29960810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1BAD8-0796-4ABF-BFCD-120EF52DA5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44A765-4A7E-43E4-8F80-78FFA9C97CD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B0CA6AD1-5487-444F-9AD4-E023B6CDC1DB}"/>
              </a:ext>
            </a:extLst>
          </p:cNvPr>
          <p:cNvSpPr>
            <a:spLocks noGrp="1"/>
          </p:cNvSpPr>
          <p:nvPr>
            <p:ph type="ftr" sz="quarter" idx="11"/>
          </p:nvPr>
        </p:nvSpPr>
        <p:spPr/>
        <p:txBody>
          <a:bodyPr/>
          <a:lstStyle/>
          <a:p>
            <a:r>
              <a:rPr lang="en-US"/>
              <a:t>mkio..........</a:t>
            </a:r>
          </a:p>
        </p:txBody>
      </p:sp>
      <p:sp>
        <p:nvSpPr>
          <p:cNvPr id="5" name="Slide Number Placeholder 4">
            <a:extLst>
              <a:ext uri="{FF2B5EF4-FFF2-40B4-BE49-F238E27FC236}">
                <a16:creationId xmlns:a16="http://schemas.microsoft.com/office/drawing/2014/main" id="{4DB67DE0-9B55-4DB0-A82D-F3122BA30C90}"/>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11646751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09402AE-CC5A-4046-93D1-7452A648AE3D}"/>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B2BC2AC9-45F1-4787-9321-EC983AF5742F}"/>
              </a:ext>
            </a:extLst>
          </p:cNvPr>
          <p:cNvSpPr>
            <a:spLocks noGrp="1"/>
          </p:cNvSpPr>
          <p:nvPr>
            <p:ph type="ftr" sz="quarter" idx="11"/>
          </p:nvPr>
        </p:nvSpPr>
        <p:spPr/>
        <p:txBody>
          <a:bodyPr/>
          <a:lstStyle/>
          <a:p>
            <a:r>
              <a:rPr lang="en-US"/>
              <a:t>mkio..........</a:t>
            </a:r>
          </a:p>
        </p:txBody>
      </p:sp>
      <p:sp>
        <p:nvSpPr>
          <p:cNvPr id="4" name="Slide Number Placeholder 3">
            <a:extLst>
              <a:ext uri="{FF2B5EF4-FFF2-40B4-BE49-F238E27FC236}">
                <a16:creationId xmlns:a16="http://schemas.microsoft.com/office/drawing/2014/main" id="{4CBF2BBB-6B1D-44BA-95CC-580B05F60DAF}"/>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58241925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DDD4-412D-4BAB-9252-AA1511268F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3A0CA39-2C9C-434B-8A44-03302A1BF1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5279A32-D17E-49E2-9F39-9405225557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72A655E-25D9-4EA0-A111-924F9EFD25C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257BADF-9182-4FA1-82C9-13404EA4F1E2}"/>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29022DD3-9D35-4279-A4DE-CAC115828022}"/>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37198668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B8D06-294B-42A9-8201-4D89BA69099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3D40F27-27C7-40EF-82A4-2D5D8E87C4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03940C-E090-4338-B638-339D08641F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CD9213-62ED-4700-81C3-C364B2D41C6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A5F84DC-8081-4E0D-8711-9609977CD015}"/>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23252A1B-AE84-48C8-BAB5-43A2C3E0A7C0}"/>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9392607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DDA36-4803-4900-BBE7-A21A4DE905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3115B9-6F21-4F42-B065-D8A524BDF7B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14978A-3F82-4211-83B8-0DA1FA5ED17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50E4212-849B-4F4D-82BD-AC1D2DDA2448}"/>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FD6587E2-D09B-422E-8327-A0ED3EA36113}"/>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36452757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2A4CBD-10CD-47E5-B877-6BFC656BD2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FBFD65-FD01-47A1-9AFF-04E28CF4515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EEFC8F-FF3F-42F2-93CF-549E62454D2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BD30F43-E9CC-4FAB-963E-FE4AA21EE62F}"/>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A659E952-223D-47A8-BFAA-AD991B2B39A1}"/>
              </a:ext>
            </a:extLst>
          </p:cNvPr>
          <p:cNvSpPr>
            <a:spLocks noGrp="1"/>
          </p:cNvSpPr>
          <p:nvPr>
            <p:ph type="sldNum" sz="quarter" idx="12"/>
          </p:nvPr>
        </p:nvSpPr>
        <p:spPr/>
        <p:txBody>
          <a:bodyPr/>
          <a:lstStyle/>
          <a:p>
            <a:fld id="{947694CE-8220-4A26-A5E4-A467F571A80C}" type="slidenum">
              <a:rPr lang="en-US" smtClean="0"/>
              <a:t>‹#›</a:t>
            </a:fld>
            <a:endParaRPr lang="en-US"/>
          </a:p>
        </p:txBody>
      </p:sp>
    </p:spTree>
    <p:extLst>
      <p:ext uri="{BB962C8B-B14F-4D97-AF65-F5344CB8AC3E}">
        <p14:creationId xmlns:p14="http://schemas.microsoft.com/office/powerpoint/2010/main" val="16449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peaker">
    <p:bg>
      <p:bgPr>
        <a:solidFill>
          <a:srgbClr val="000000"/>
        </a:solidFill>
        <a:effectLst/>
      </p:bgPr>
    </p:bg>
    <p:spTree>
      <p:nvGrpSpPr>
        <p:cNvPr id="1" name=""/>
        <p:cNvGrpSpPr/>
        <p:nvPr/>
      </p:nvGrpSpPr>
      <p:grpSpPr>
        <a:xfrm>
          <a:off x="0" y="0"/>
          <a:ext cx="0" cy="0"/>
          <a:chOff x="0" y="0"/>
          <a:chExt cx="0" cy="0"/>
        </a:xfrm>
      </p:grpSpPr>
      <p:sp>
        <p:nvSpPr>
          <p:cNvPr id="13" name="Title Placeholder 1">
            <a:extLst>
              <a:ext uri="{FF2B5EF4-FFF2-40B4-BE49-F238E27FC236}">
                <a16:creationId xmlns:a16="http://schemas.microsoft.com/office/drawing/2014/main" id="{68AE53B8-EFE5-AE4F-850F-F610C5015414}"/>
              </a:ext>
            </a:extLst>
          </p:cNvPr>
          <p:cNvSpPr>
            <a:spLocks noGrp="1"/>
          </p:cNvSpPr>
          <p:nvPr>
            <p:ph type="title" hasCustomPrompt="1"/>
          </p:nvPr>
        </p:nvSpPr>
        <p:spPr>
          <a:xfrm>
            <a:off x="301083" y="2509025"/>
            <a:ext cx="6356195" cy="770280"/>
          </a:xfrm>
          <a:prstGeom prst="rect">
            <a:avLst/>
          </a:prstGeom>
        </p:spPr>
        <p:txBody>
          <a:bodyPr vert="horz" lIns="91440" tIns="45720" rIns="91440" bIns="45720" rtlCol="0" anchor="b">
            <a:normAutofit/>
          </a:bodyPr>
          <a:lstStyle>
            <a:lvl1pPr algn="r">
              <a:defRPr sz="4000" b="1" i="0">
                <a:solidFill>
                  <a:schemeClr val="tx1"/>
                </a:solidFill>
                <a:latin typeface="Arial" panose="020B0604020202020204" pitchFamily="34" charset="0"/>
                <a:cs typeface="Arial" panose="020B0604020202020204" pitchFamily="34" charset="0"/>
              </a:defRPr>
            </a:lvl1pPr>
          </a:lstStyle>
          <a:p>
            <a:r>
              <a:rPr lang="en-US" dirty="0"/>
              <a:t>SPEAKER NAME</a:t>
            </a:r>
          </a:p>
        </p:txBody>
      </p:sp>
      <p:sp>
        <p:nvSpPr>
          <p:cNvPr id="14" name="Text Placeholder 2">
            <a:extLst>
              <a:ext uri="{FF2B5EF4-FFF2-40B4-BE49-F238E27FC236}">
                <a16:creationId xmlns:a16="http://schemas.microsoft.com/office/drawing/2014/main" id="{B645BD80-4CD9-D046-9CF7-673CB7CCDBBD}"/>
              </a:ext>
            </a:extLst>
          </p:cNvPr>
          <p:cNvSpPr>
            <a:spLocks noGrp="1"/>
          </p:cNvSpPr>
          <p:nvPr>
            <p:ph idx="1" hasCustomPrompt="1"/>
          </p:nvPr>
        </p:nvSpPr>
        <p:spPr>
          <a:xfrm>
            <a:off x="301083" y="3447558"/>
            <a:ext cx="6356195" cy="990627"/>
          </a:xfrm>
          <a:prstGeom prst="rect">
            <a:avLst/>
          </a:prstGeom>
        </p:spPr>
        <p:txBody>
          <a:bodyPr vert="horz" lIns="91440" tIns="45720" rIns="91440" bIns="45720" rtlCol="0">
            <a:normAutofit/>
          </a:bodyPr>
          <a:lstStyle>
            <a:lvl1pPr algn="r">
              <a:defRPr sz="2000">
                <a:solidFill>
                  <a:schemeClr val="tx1">
                    <a:lumMod val="75000"/>
                  </a:schemeClr>
                </a:solidFill>
              </a:defRPr>
            </a:lvl1pPr>
          </a:lstStyle>
          <a:p>
            <a:pPr lvl="0"/>
            <a:r>
              <a:rPr lang="en-US" dirty="0"/>
              <a:t>Title</a:t>
            </a:r>
          </a:p>
        </p:txBody>
      </p:sp>
      <p:sp>
        <p:nvSpPr>
          <p:cNvPr id="17" name="Picture Placeholder 15">
            <a:extLst>
              <a:ext uri="{FF2B5EF4-FFF2-40B4-BE49-F238E27FC236}">
                <a16:creationId xmlns:a16="http://schemas.microsoft.com/office/drawing/2014/main" id="{6CA02AFA-1717-9F40-B94D-EF9AFCEC3812}"/>
              </a:ext>
            </a:extLst>
          </p:cNvPr>
          <p:cNvSpPr>
            <a:spLocks noGrp="1"/>
          </p:cNvSpPr>
          <p:nvPr>
            <p:ph type="pic" sz="quarter" idx="10"/>
          </p:nvPr>
        </p:nvSpPr>
        <p:spPr>
          <a:xfrm>
            <a:off x="7246445" y="2073216"/>
            <a:ext cx="2301942" cy="2657534"/>
          </a:xfrm>
          <a:prstGeom prst="rect">
            <a:avLst/>
          </a:prstGeom>
        </p:spPr>
        <p:txBody>
          <a:bodyPr anchor="ctr"/>
          <a:lstStyle>
            <a:lvl1pPr algn="ctr">
              <a:defRPr/>
            </a:lvl1pPr>
          </a:lstStyle>
          <a:p>
            <a:endParaRPr lang="en-US" dirty="0"/>
          </a:p>
        </p:txBody>
      </p:sp>
      <p:cxnSp>
        <p:nvCxnSpPr>
          <p:cNvPr id="20" name="Straight Connector 19">
            <a:extLst>
              <a:ext uri="{FF2B5EF4-FFF2-40B4-BE49-F238E27FC236}">
                <a16:creationId xmlns:a16="http://schemas.microsoft.com/office/drawing/2014/main" id="{BA4B484D-B67A-9740-ADD9-74DBF0C4ACD7}"/>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27A0EED-9105-5A47-A20C-184C7EADC148}"/>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0160C7C2-6CD8-4F40-8042-4D1A55C301E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5" name="Slide Number Placeholder 7">
            <a:extLst>
              <a:ext uri="{FF2B5EF4-FFF2-40B4-BE49-F238E27FC236}">
                <a16:creationId xmlns:a16="http://schemas.microsoft.com/office/drawing/2014/main" id="{9D4797EF-06D6-F34E-8B01-B5EC2F2F2686}"/>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24788237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4A033-91C2-4970-ADC6-8FFFEC0E9DB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2D1253B-20A0-4C9A-8E85-A38EB952C6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1E22BDF-42B0-4559-8E50-9FB774DBACE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37FAB75-2995-4CC6-8509-0CD666A56CF5}"/>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50010D5B-9B12-4740-9B4A-FDE5BBB83821}"/>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27679183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C5946-777D-4CDF-BDA9-6BDCAED7DA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0B8C048-D56E-402F-8B4B-FBAC4869A45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DCF790-568D-44E4-BB4B-C09604455F8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A36603E-7C8A-44B4-9423-88ACDC937F77}"/>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894806F2-9445-47B8-BF37-514D680259E2}"/>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1518612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920F6-34EA-45E9-852A-437F76FB36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308188-ACFB-4FC0-930D-053531BF6F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A727F7D-0AA2-4F9B-B102-D2374E53FD1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75E5969-6A8F-4C39-832C-717C1FED835A}"/>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116512C9-64C0-43FD-8331-940CBE2719B1}"/>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16512412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A9F26-E235-4B0B-A395-1C18F40893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9EF7F1-E34B-4672-850A-0E32EDDE67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980CB0-82BC-494E-8117-A4064CE1F6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1EE5EAB-2297-4B1C-B926-6D87CAC127D7}"/>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A958B07-92C1-4DA1-879B-9A22E776DBF4}"/>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265433B4-67D0-49AB-91D6-CC1D989313B9}"/>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30805609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3A43D-5B4E-4702-8975-02FCFC250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E2B2CA-2533-468D-BA81-F00EC028E0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0AC9D9C-7D9C-4E78-8CF6-0603EB1D881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64E97E6-0D85-408D-BD2A-A3F2FDF991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F48B2F6-4C3C-4001-893D-894173C9DE8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C3FDE8-E9B5-4C69-AF52-9FEA7D5C71C3}"/>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AA7233CA-724A-4743-98BD-13B160004CCA}"/>
              </a:ext>
            </a:extLst>
          </p:cNvPr>
          <p:cNvSpPr>
            <a:spLocks noGrp="1"/>
          </p:cNvSpPr>
          <p:nvPr>
            <p:ph type="ftr" sz="quarter" idx="11"/>
          </p:nvPr>
        </p:nvSpPr>
        <p:spPr/>
        <p:txBody>
          <a:bodyPr/>
          <a:lstStyle/>
          <a:p>
            <a:r>
              <a:rPr lang="en-US"/>
              <a:t>mkio..........</a:t>
            </a:r>
          </a:p>
        </p:txBody>
      </p:sp>
      <p:sp>
        <p:nvSpPr>
          <p:cNvPr id="9" name="Slide Number Placeholder 8">
            <a:extLst>
              <a:ext uri="{FF2B5EF4-FFF2-40B4-BE49-F238E27FC236}">
                <a16:creationId xmlns:a16="http://schemas.microsoft.com/office/drawing/2014/main" id="{18FAEA16-88D4-4A78-B5F4-B404EA424732}"/>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26065254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8ECD2-C03A-4C6C-B58E-D97E4EFC03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F9A370-4BA7-443B-A75E-44B2FDA68D0D}"/>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BC4BE86-E01A-49AD-9192-D5F37B1E14A0}"/>
              </a:ext>
            </a:extLst>
          </p:cNvPr>
          <p:cNvSpPr>
            <a:spLocks noGrp="1"/>
          </p:cNvSpPr>
          <p:nvPr>
            <p:ph type="ftr" sz="quarter" idx="11"/>
          </p:nvPr>
        </p:nvSpPr>
        <p:spPr/>
        <p:txBody>
          <a:bodyPr/>
          <a:lstStyle/>
          <a:p>
            <a:r>
              <a:rPr lang="en-US"/>
              <a:t>mkio..........</a:t>
            </a:r>
          </a:p>
        </p:txBody>
      </p:sp>
      <p:sp>
        <p:nvSpPr>
          <p:cNvPr id="5" name="Slide Number Placeholder 4">
            <a:extLst>
              <a:ext uri="{FF2B5EF4-FFF2-40B4-BE49-F238E27FC236}">
                <a16:creationId xmlns:a16="http://schemas.microsoft.com/office/drawing/2014/main" id="{A67FC09C-A26D-40CE-AD1F-1CB8BA4E15E1}"/>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32377549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630FE2-EA00-4578-A859-0C4AA842D947}"/>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906AA979-75B3-482C-92DE-5CA1718F6551}"/>
              </a:ext>
            </a:extLst>
          </p:cNvPr>
          <p:cNvSpPr>
            <a:spLocks noGrp="1"/>
          </p:cNvSpPr>
          <p:nvPr>
            <p:ph type="ftr" sz="quarter" idx="11"/>
          </p:nvPr>
        </p:nvSpPr>
        <p:spPr/>
        <p:txBody>
          <a:bodyPr/>
          <a:lstStyle/>
          <a:p>
            <a:r>
              <a:rPr lang="en-US"/>
              <a:t>mkio..........</a:t>
            </a:r>
          </a:p>
        </p:txBody>
      </p:sp>
      <p:sp>
        <p:nvSpPr>
          <p:cNvPr id="4" name="Slide Number Placeholder 3">
            <a:extLst>
              <a:ext uri="{FF2B5EF4-FFF2-40B4-BE49-F238E27FC236}">
                <a16:creationId xmlns:a16="http://schemas.microsoft.com/office/drawing/2014/main" id="{9453B0CB-0EE0-4E09-A7B5-CA986FC634FF}"/>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23046035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28445-34BE-462D-A308-9149A1E679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94AF4-2EBA-4F34-AF48-1DA2920184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97DA6EE-952B-47F1-93DA-F4BB15C5E2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9F6A3D7-564F-49A8-9897-E847C9E9384D}"/>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FA7339E-E47E-4189-B910-692C3FF739A5}"/>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0C95BDE7-2239-4FFA-94E2-39009372235B}"/>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23887364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CC96F-8381-4551-8EB9-8C3374B40A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5094618-B95A-4C88-BEF1-B86F5DA8B8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C5BD39F-9AB9-4858-BB51-A8AC30003D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B2E0411-30C0-467F-AC7A-DFA1E720365D}"/>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4BCE0DC-BAF3-425F-B62F-F109F19A11DB}"/>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5FA9AAA7-ACB8-4B6D-8857-536298C58F25}"/>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1428236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33433-8F3E-43D4-915E-6BFA6574D3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40BEEAE-1417-4A9B-B7E8-634E5366BBA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3C8B45-FC0E-4532-8F34-AD307BF2A30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EF0351F-D3DB-44DA-8EF2-0A92BC4BCD9E}"/>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AD6EAC7F-6015-4517-9564-8B2029F62A3B}"/>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305335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0" name="Text Placeholder 35">
            <a:extLst>
              <a:ext uri="{FF2B5EF4-FFF2-40B4-BE49-F238E27FC236}">
                <a16:creationId xmlns:a16="http://schemas.microsoft.com/office/drawing/2014/main" id="{1B301FF3-3EDB-1949-9299-12F0D536D403}"/>
              </a:ext>
            </a:extLst>
          </p:cNvPr>
          <p:cNvSpPr>
            <a:spLocks noGrp="1"/>
          </p:cNvSpPr>
          <p:nvPr>
            <p:ph type="body" sz="quarter" idx="10"/>
          </p:nvPr>
        </p:nvSpPr>
        <p:spPr>
          <a:xfrm>
            <a:off x="709962" y="2016305"/>
            <a:ext cx="5362960" cy="2866049"/>
          </a:xfrm>
          <a:prstGeom prst="rect">
            <a:avLst/>
          </a:prstGeom>
        </p:spPr>
        <p:txBody>
          <a:bodyPr anchor="ctr">
            <a:normAutofit/>
          </a:bodyPr>
          <a:lstStyle>
            <a:lvl1pPr algn="r">
              <a:defRPr sz="2800" b="1" cap="all" baseline="0"/>
            </a:lvl1pPr>
            <a:lvl2pPr algn="r">
              <a:defRPr/>
            </a:lvl2pPr>
            <a:lvl3pPr algn="r">
              <a:defRPr/>
            </a:lvl3pPr>
            <a:lvl4pPr algn="r">
              <a:defRPr/>
            </a:lvl4pPr>
            <a:lvl5pPr algn="r">
              <a:defRPr/>
            </a:lvl5pPr>
          </a:lstStyle>
          <a:p>
            <a:pPr lvl="0"/>
            <a:r>
              <a:rPr lang="en-US" dirty="0"/>
              <a:t>Edit Master text styles</a:t>
            </a:r>
          </a:p>
        </p:txBody>
      </p:sp>
      <p:sp>
        <p:nvSpPr>
          <p:cNvPr id="11" name="Text Placeholder 35">
            <a:extLst>
              <a:ext uri="{FF2B5EF4-FFF2-40B4-BE49-F238E27FC236}">
                <a16:creationId xmlns:a16="http://schemas.microsoft.com/office/drawing/2014/main" id="{0603717F-E08D-0747-8CF7-CF97A95110BC}"/>
              </a:ext>
            </a:extLst>
          </p:cNvPr>
          <p:cNvSpPr>
            <a:spLocks noGrp="1"/>
          </p:cNvSpPr>
          <p:nvPr>
            <p:ph type="body" sz="quarter" idx="11"/>
          </p:nvPr>
        </p:nvSpPr>
        <p:spPr>
          <a:xfrm>
            <a:off x="6656211" y="2016305"/>
            <a:ext cx="4773789" cy="2857500"/>
          </a:xfrm>
          <a:prstGeom prst="rect">
            <a:avLst/>
          </a:prstGeom>
        </p:spPr>
        <p:txBody>
          <a:bodyPr anchor="ct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9091B2D7-257B-154B-A9EE-B9FA4D005AA8}"/>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A494FBB-300A-EC4C-9E89-51780334333A}"/>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87951906-D5B0-AC41-9E3A-9F0CD99567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3" name="Slide Number Placeholder 7">
            <a:extLst>
              <a:ext uri="{FF2B5EF4-FFF2-40B4-BE49-F238E27FC236}">
                <a16:creationId xmlns:a16="http://schemas.microsoft.com/office/drawing/2014/main" id="{00B3270C-BEC1-7B40-853B-8F7A14FDE205}"/>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2066088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F8E271-CFDB-4999-AF1C-8E9FE0BED43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873852F-C4DE-43F6-89A9-F48D65F5522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207BB7-79CE-45BF-B5BF-7CC0E1212E8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3A76D36-15AB-4252-AD25-32621845F103}"/>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A9F62034-9AA5-4995-8C66-5CD892A22641}"/>
              </a:ext>
            </a:extLst>
          </p:cNvPr>
          <p:cNvSpPr>
            <a:spLocks noGrp="1"/>
          </p:cNvSpPr>
          <p:nvPr>
            <p:ph type="sldNum" sz="quarter" idx="12"/>
          </p:nvPr>
        </p:nvSpPr>
        <p:spPr/>
        <p:txBody>
          <a:bodyPr/>
          <a:lstStyle/>
          <a:p>
            <a:fld id="{A2E57699-62B4-41D6-AE23-AED086D6E10E}" type="slidenum">
              <a:rPr lang="en-US" smtClean="0"/>
              <a:t>‹#›</a:t>
            </a:fld>
            <a:endParaRPr lang="en-US"/>
          </a:p>
        </p:txBody>
      </p:sp>
    </p:spTree>
    <p:extLst>
      <p:ext uri="{BB962C8B-B14F-4D97-AF65-F5344CB8AC3E}">
        <p14:creationId xmlns:p14="http://schemas.microsoft.com/office/powerpoint/2010/main" val="14796267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C539C-8F63-4EA7-8A70-8FB735E5065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423F99-5660-42C0-AD5F-D747A0D76D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F94417-B888-49AF-9F7A-E7AF3117E4B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8506B56-D224-4C13-99B6-72DE7EDF5A71}"/>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CA7413E2-67E0-4E2D-8A41-80468F389A7C}"/>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1106289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CD6B4-035E-4DFF-8E58-9330A93AAF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1A2970-19A2-4D57-AAF5-52A5D137C3D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9C4CC5-37D1-4E14-AB3B-237B093A271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43790F39-2AD5-40BA-BC1B-F80CBDE622C7}"/>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1F5040C2-FE5A-4431-937D-66C3C9C58051}"/>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246822165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134AF-7B2E-43F1-8B18-733BB452EA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83AA802-1842-4FCC-B77F-00FD00DA52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4C81487-FA02-4BEE-9539-64A32E07ECF3}"/>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D3107E0E-322F-4592-B665-C41585BAE439}"/>
              </a:ext>
            </a:extLst>
          </p:cNvPr>
          <p:cNvSpPr>
            <a:spLocks noGrp="1"/>
          </p:cNvSpPr>
          <p:nvPr>
            <p:ph type="ftr" sz="quarter" idx="11"/>
          </p:nvPr>
        </p:nvSpPr>
        <p:spPr/>
        <p:txBody>
          <a:bodyPr/>
          <a:lstStyle/>
          <a:p>
            <a:r>
              <a:rPr lang="en-US"/>
              <a:t>mkio..........</a:t>
            </a:r>
            <a:endParaRPr lang="en-US" dirty="0"/>
          </a:p>
        </p:txBody>
      </p:sp>
      <p:sp>
        <p:nvSpPr>
          <p:cNvPr id="6" name="Slide Number Placeholder 5">
            <a:extLst>
              <a:ext uri="{FF2B5EF4-FFF2-40B4-BE49-F238E27FC236}">
                <a16:creationId xmlns:a16="http://schemas.microsoft.com/office/drawing/2014/main" id="{1C2C89DC-96BB-41FB-B956-C5028C039423}"/>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14258397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A18CE-7B57-4E70-AF13-28BD2FD98E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8B7509-17AE-485D-BB96-F6BD1B182BB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844E24-4E5D-4C13-B24F-8DF946991A7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EFA0921-AE85-4FDA-8614-8F5ADA26F74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FC1B827B-320C-4126-8B0C-5D0AE27B5EFC}"/>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423F1F5F-D611-44AE-9026-37DB6A71D8F6}"/>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23151521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2D32A2-6544-49AC-B0C5-577BD632ED9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5BF8164-7EBD-413F-86D0-1757064AA5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E63F364-59CA-4132-8F1E-DCDFF896848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5579E4-FB53-4D6A-8BA7-73E0617B44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00EB40F-4237-4614-B064-EB58E27FA56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BE1EBF3-9089-4CA9-AC40-01CCD9917593}"/>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0E7A80CE-416C-4860-9F27-8F02C186D99C}"/>
              </a:ext>
            </a:extLst>
          </p:cNvPr>
          <p:cNvSpPr>
            <a:spLocks noGrp="1"/>
          </p:cNvSpPr>
          <p:nvPr>
            <p:ph type="ftr" sz="quarter" idx="11"/>
          </p:nvPr>
        </p:nvSpPr>
        <p:spPr/>
        <p:txBody>
          <a:bodyPr/>
          <a:lstStyle/>
          <a:p>
            <a:r>
              <a:rPr lang="en-US"/>
              <a:t>mkio..........</a:t>
            </a:r>
          </a:p>
        </p:txBody>
      </p:sp>
      <p:sp>
        <p:nvSpPr>
          <p:cNvPr id="9" name="Slide Number Placeholder 8">
            <a:extLst>
              <a:ext uri="{FF2B5EF4-FFF2-40B4-BE49-F238E27FC236}">
                <a16:creationId xmlns:a16="http://schemas.microsoft.com/office/drawing/2014/main" id="{DF0A3867-4909-4A6D-AA87-4A4BAFAE2397}"/>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5983125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9E59C-435F-4DAE-AFCB-64D1355B155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24F622-4DF8-4E63-954B-E0E619E0B70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831DC21F-BC80-4FC3-A7D2-32B442F0076E}"/>
              </a:ext>
            </a:extLst>
          </p:cNvPr>
          <p:cNvSpPr>
            <a:spLocks noGrp="1"/>
          </p:cNvSpPr>
          <p:nvPr>
            <p:ph type="ftr" sz="quarter" idx="11"/>
          </p:nvPr>
        </p:nvSpPr>
        <p:spPr/>
        <p:txBody>
          <a:bodyPr/>
          <a:lstStyle/>
          <a:p>
            <a:r>
              <a:rPr lang="en-US"/>
              <a:t>mkio..........</a:t>
            </a:r>
          </a:p>
        </p:txBody>
      </p:sp>
      <p:sp>
        <p:nvSpPr>
          <p:cNvPr id="5" name="Slide Number Placeholder 4">
            <a:extLst>
              <a:ext uri="{FF2B5EF4-FFF2-40B4-BE49-F238E27FC236}">
                <a16:creationId xmlns:a16="http://schemas.microsoft.com/office/drawing/2014/main" id="{4B1B679E-13AF-4799-B4D2-3CE73D581567}"/>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41309390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4BA555-4D12-4165-929D-7D7B9625233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62D598E4-FF7A-4AFE-963D-3FC4DE76C86C}"/>
              </a:ext>
            </a:extLst>
          </p:cNvPr>
          <p:cNvSpPr>
            <a:spLocks noGrp="1"/>
          </p:cNvSpPr>
          <p:nvPr>
            <p:ph type="ftr" sz="quarter" idx="11"/>
          </p:nvPr>
        </p:nvSpPr>
        <p:spPr/>
        <p:txBody>
          <a:bodyPr/>
          <a:lstStyle/>
          <a:p>
            <a:r>
              <a:rPr lang="en-US"/>
              <a:t>mkio..........</a:t>
            </a:r>
          </a:p>
        </p:txBody>
      </p:sp>
      <p:sp>
        <p:nvSpPr>
          <p:cNvPr id="4" name="Slide Number Placeholder 3">
            <a:extLst>
              <a:ext uri="{FF2B5EF4-FFF2-40B4-BE49-F238E27FC236}">
                <a16:creationId xmlns:a16="http://schemas.microsoft.com/office/drawing/2014/main" id="{94715127-6B70-40BC-BDB1-86198F30DA4A}"/>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42597671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FC3C1-DD01-4513-81C9-C84FB68543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06A0D1C-E346-4D6B-8A2C-B4743B0E78A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7CC1895-36B8-4F86-9218-E1A8E71A3D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C1DA5B-7FC3-4750-A2A8-79D8DECD5C4B}"/>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8193CC6-583C-4272-87C7-1A38D2C7D1DD}"/>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B1CC95CE-7C5F-448E-8344-6DE3B555C4FA}"/>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12901529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D6767-D9C0-4893-A4B2-F47CF981BD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AD5DDED-CD99-4B4B-A626-20F25113DE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8164C9E-E382-4BDE-8390-48680077F9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2A55026-DD61-4D13-A585-0267908083C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A659A159-A6AC-476F-A4E0-2AD63D423AB8}"/>
              </a:ext>
            </a:extLst>
          </p:cNvPr>
          <p:cNvSpPr>
            <a:spLocks noGrp="1"/>
          </p:cNvSpPr>
          <p:nvPr>
            <p:ph type="ftr" sz="quarter" idx="11"/>
          </p:nvPr>
        </p:nvSpPr>
        <p:spPr/>
        <p:txBody>
          <a:bodyPr/>
          <a:lstStyle/>
          <a:p>
            <a:r>
              <a:rPr lang="en-US"/>
              <a:t>mkio..........</a:t>
            </a:r>
          </a:p>
        </p:txBody>
      </p:sp>
      <p:sp>
        <p:nvSpPr>
          <p:cNvPr id="7" name="Slide Number Placeholder 6">
            <a:extLst>
              <a:ext uri="{FF2B5EF4-FFF2-40B4-BE49-F238E27FC236}">
                <a16:creationId xmlns:a16="http://schemas.microsoft.com/office/drawing/2014/main" id="{105EDBA9-DD13-4C86-8696-604FAF079820}"/>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265577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rgbClr val="000000"/>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316F874-0376-8846-B7BF-F477409A77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5" name="Slide Number Placeholder 7">
            <a:extLst>
              <a:ext uri="{FF2B5EF4-FFF2-40B4-BE49-F238E27FC236}">
                <a16:creationId xmlns:a16="http://schemas.microsoft.com/office/drawing/2014/main" id="{A315470A-85DF-7A43-B813-3F81E1F61328}"/>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9" name="Straight Connector 18">
            <a:extLst>
              <a:ext uri="{FF2B5EF4-FFF2-40B4-BE49-F238E27FC236}">
                <a16:creationId xmlns:a16="http://schemas.microsoft.com/office/drawing/2014/main" id="{4F84F54A-466C-9A44-A79F-A2059218399C}"/>
              </a:ext>
            </a:extLst>
          </p:cNvPr>
          <p:cNvCxnSpPr/>
          <p:nvPr userDrawn="1"/>
        </p:nvCxnSpPr>
        <p:spPr>
          <a:xfrm>
            <a:off x="8263223" y="2266790"/>
            <a:ext cx="3928777" cy="0"/>
          </a:xfrm>
          <a:prstGeom prst="line">
            <a:avLst/>
          </a:prstGeom>
          <a:ln w="50800" cmpd="sng">
            <a:gradFill flip="none" rotWithShape="1">
              <a:gsLst>
                <a:gs pos="0">
                  <a:srgbClr val="000000"/>
                </a:gs>
                <a:gs pos="100000">
                  <a:schemeClr val="accent2"/>
                </a:gs>
              </a:gsLst>
              <a:lin ang="1080000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37486C0-381B-1442-8D76-9D48245992A7}"/>
              </a:ext>
            </a:extLst>
          </p:cNvPr>
          <p:cNvCxnSpPr/>
          <p:nvPr userDrawn="1"/>
        </p:nvCxnSpPr>
        <p:spPr>
          <a:xfrm>
            <a:off x="8263223" y="0"/>
            <a:ext cx="0" cy="6857999"/>
          </a:xfrm>
          <a:prstGeom prst="line">
            <a:avLst/>
          </a:prstGeom>
          <a:ln w="50800" cmpd="sng">
            <a:solidFill>
              <a:schemeClr val="accent2"/>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1" name="Picture Placeholder 2">
            <a:extLst>
              <a:ext uri="{FF2B5EF4-FFF2-40B4-BE49-F238E27FC236}">
                <a16:creationId xmlns:a16="http://schemas.microsoft.com/office/drawing/2014/main" id="{CF790F81-72AD-6143-8D43-F0771FD25A98}"/>
              </a:ext>
            </a:extLst>
          </p:cNvPr>
          <p:cNvSpPr>
            <a:spLocks noGrp="1"/>
          </p:cNvSpPr>
          <p:nvPr>
            <p:ph type="pic" sz="quarter" idx="10"/>
          </p:nvPr>
        </p:nvSpPr>
        <p:spPr>
          <a:xfrm>
            <a:off x="5849454" y="0"/>
            <a:ext cx="2272196" cy="5021263"/>
          </a:xfrm>
          <a:prstGeom prst="rect">
            <a:avLst/>
          </a:prstGeom>
        </p:spPr>
        <p:txBody>
          <a:bodyPr anchor="ctr"/>
          <a:lstStyle>
            <a:lvl1pPr algn="ctr">
              <a:defRPr/>
            </a:lvl1pPr>
          </a:lstStyle>
          <a:p>
            <a:endParaRPr lang="en-US"/>
          </a:p>
        </p:txBody>
      </p:sp>
      <p:sp>
        <p:nvSpPr>
          <p:cNvPr id="22" name="Picture Placeholder 2">
            <a:extLst>
              <a:ext uri="{FF2B5EF4-FFF2-40B4-BE49-F238E27FC236}">
                <a16:creationId xmlns:a16="http://schemas.microsoft.com/office/drawing/2014/main" id="{F3827A34-B545-D140-9A21-04493834AEF7}"/>
              </a:ext>
            </a:extLst>
          </p:cNvPr>
          <p:cNvSpPr>
            <a:spLocks noGrp="1"/>
          </p:cNvSpPr>
          <p:nvPr>
            <p:ph type="pic" sz="quarter" idx="11"/>
          </p:nvPr>
        </p:nvSpPr>
        <p:spPr>
          <a:xfrm>
            <a:off x="5849454" y="5287120"/>
            <a:ext cx="2272196" cy="1570880"/>
          </a:xfrm>
          <a:prstGeom prst="rect">
            <a:avLst/>
          </a:prstGeom>
        </p:spPr>
        <p:txBody>
          <a:bodyPr anchor="ctr"/>
          <a:lstStyle>
            <a:lvl1pPr algn="ctr">
              <a:defRPr/>
            </a:lvl1pPr>
          </a:lstStyle>
          <a:p>
            <a:endParaRPr lang="en-US"/>
          </a:p>
        </p:txBody>
      </p:sp>
      <p:sp>
        <p:nvSpPr>
          <p:cNvPr id="23" name="Picture Placeholder 2">
            <a:extLst>
              <a:ext uri="{FF2B5EF4-FFF2-40B4-BE49-F238E27FC236}">
                <a16:creationId xmlns:a16="http://schemas.microsoft.com/office/drawing/2014/main" id="{90D68985-D7CA-054E-86D0-EC3B9B70D152}"/>
              </a:ext>
            </a:extLst>
          </p:cNvPr>
          <p:cNvSpPr>
            <a:spLocks noGrp="1"/>
          </p:cNvSpPr>
          <p:nvPr>
            <p:ph type="pic" sz="quarter" idx="12"/>
          </p:nvPr>
        </p:nvSpPr>
        <p:spPr>
          <a:xfrm>
            <a:off x="8404797" y="0"/>
            <a:ext cx="2272196" cy="2107769"/>
          </a:xfrm>
          <a:prstGeom prst="rect">
            <a:avLst/>
          </a:prstGeom>
        </p:spPr>
        <p:txBody>
          <a:bodyPr anchor="ctr"/>
          <a:lstStyle>
            <a:lvl1pPr algn="ctr">
              <a:defRPr/>
            </a:lvl1pPr>
          </a:lstStyle>
          <a:p>
            <a:endParaRPr lang="en-US"/>
          </a:p>
        </p:txBody>
      </p:sp>
      <p:sp>
        <p:nvSpPr>
          <p:cNvPr id="24" name="Picture Placeholder 2">
            <a:extLst>
              <a:ext uri="{FF2B5EF4-FFF2-40B4-BE49-F238E27FC236}">
                <a16:creationId xmlns:a16="http://schemas.microsoft.com/office/drawing/2014/main" id="{3B540A0C-4798-4547-87A2-61A088E3C599}"/>
              </a:ext>
            </a:extLst>
          </p:cNvPr>
          <p:cNvSpPr>
            <a:spLocks noGrp="1"/>
          </p:cNvSpPr>
          <p:nvPr>
            <p:ph type="pic" sz="quarter" idx="13"/>
          </p:nvPr>
        </p:nvSpPr>
        <p:spPr>
          <a:xfrm>
            <a:off x="8404797" y="2402237"/>
            <a:ext cx="2272196" cy="4455762"/>
          </a:xfrm>
          <a:prstGeom prst="rect">
            <a:avLst/>
          </a:prstGeom>
        </p:spPr>
        <p:txBody>
          <a:bodyPr anchor="ctr"/>
          <a:lstStyle>
            <a:lvl1pPr algn="ctr">
              <a:defRPr/>
            </a:lvl1pPr>
          </a:lstStyle>
          <a:p>
            <a:endParaRPr lang="en-US"/>
          </a:p>
        </p:txBody>
      </p:sp>
      <p:sp>
        <p:nvSpPr>
          <p:cNvPr id="27" name="Title 3">
            <a:extLst>
              <a:ext uri="{FF2B5EF4-FFF2-40B4-BE49-F238E27FC236}">
                <a16:creationId xmlns:a16="http://schemas.microsoft.com/office/drawing/2014/main" id="{EFD1EF6E-11AE-F14B-8E88-BECBB06FBDD1}"/>
              </a:ext>
            </a:extLst>
          </p:cNvPr>
          <p:cNvSpPr>
            <a:spLocks noGrp="1"/>
          </p:cNvSpPr>
          <p:nvPr>
            <p:ph type="title"/>
          </p:nvPr>
        </p:nvSpPr>
        <p:spPr>
          <a:xfrm>
            <a:off x="581699" y="402878"/>
            <a:ext cx="4951195" cy="1704891"/>
          </a:xfrm>
          <a:prstGeom prst="rect">
            <a:avLst/>
          </a:prstGeom>
        </p:spPr>
        <p:txBody>
          <a:bodyPr anchor="b">
            <a:noAutofit/>
          </a:bodyPr>
          <a:lstStyle>
            <a:lvl1pPr>
              <a:defRPr sz="4000" b="1" cap="all" baseline="0">
                <a:solidFill>
                  <a:schemeClr val="tx1"/>
                </a:solidFill>
              </a:defRPr>
            </a:lvl1pPr>
          </a:lstStyle>
          <a:p>
            <a:r>
              <a:rPr lang="en-US" dirty="0"/>
              <a:t>Click to edit Master title style</a:t>
            </a:r>
          </a:p>
        </p:txBody>
      </p:sp>
      <p:cxnSp>
        <p:nvCxnSpPr>
          <p:cNvPr id="28" name="Straight Connector 27">
            <a:extLst>
              <a:ext uri="{FF2B5EF4-FFF2-40B4-BE49-F238E27FC236}">
                <a16:creationId xmlns:a16="http://schemas.microsoft.com/office/drawing/2014/main" id="{E2FDB174-7BF4-0D46-BBC7-383DB339179A}"/>
              </a:ext>
            </a:extLst>
          </p:cNvPr>
          <p:cNvCxnSpPr/>
          <p:nvPr userDrawn="1"/>
        </p:nvCxnSpPr>
        <p:spPr>
          <a:xfrm>
            <a:off x="0" y="5171354"/>
            <a:ext cx="8263223" cy="0"/>
          </a:xfrm>
          <a:prstGeom prst="line">
            <a:avLst/>
          </a:prstGeom>
          <a:ln w="50800" cmpd="sng">
            <a:gradFill flip="none" rotWithShape="1">
              <a:gsLst>
                <a:gs pos="0">
                  <a:srgbClr val="000000"/>
                </a:gs>
                <a:gs pos="100000">
                  <a:schemeClr val="accent2"/>
                </a:gs>
              </a:gsLst>
              <a:lin ang="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9" name="Text Placeholder 7">
            <a:extLst>
              <a:ext uri="{FF2B5EF4-FFF2-40B4-BE49-F238E27FC236}">
                <a16:creationId xmlns:a16="http://schemas.microsoft.com/office/drawing/2014/main" id="{D65C0EBB-EEA6-3849-9F62-9E71F9806C4B}"/>
              </a:ext>
            </a:extLst>
          </p:cNvPr>
          <p:cNvSpPr>
            <a:spLocks noGrp="1"/>
          </p:cNvSpPr>
          <p:nvPr>
            <p:ph type="body" sz="quarter" idx="14"/>
          </p:nvPr>
        </p:nvSpPr>
        <p:spPr>
          <a:xfrm>
            <a:off x="581699" y="2266790"/>
            <a:ext cx="4951195" cy="2754473"/>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67664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D51A-220D-44B2-B626-CA45CB11FD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3EDAC4-FDB1-4D2E-9ED0-6D1C50A8BC0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C03847-3684-4D95-B45B-BD2926A811A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0A43FE0-4AC2-4204-93A1-19DEC9D5FD51}"/>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E497E6FA-4923-44C4-80FC-38F5ECBF0ED0}"/>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24578178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23AB0B-281F-4D5F-BB42-D6EB15F02F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4E929D-5204-4321-A403-5E9AF4CE84B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2075F4-FBC2-4B5C-BB02-416D4365AAE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F32A8BD-614C-47A1-AFF3-84148F160B52}"/>
              </a:ext>
            </a:extLst>
          </p:cNvPr>
          <p:cNvSpPr>
            <a:spLocks noGrp="1"/>
          </p:cNvSpPr>
          <p:nvPr>
            <p:ph type="ftr" sz="quarter" idx="11"/>
          </p:nvPr>
        </p:nvSpPr>
        <p:spPr/>
        <p:txBody>
          <a:bodyPr/>
          <a:lstStyle/>
          <a:p>
            <a:r>
              <a:rPr lang="en-US"/>
              <a:t>mkio..........</a:t>
            </a:r>
          </a:p>
        </p:txBody>
      </p:sp>
      <p:sp>
        <p:nvSpPr>
          <p:cNvPr id="6" name="Slide Number Placeholder 5">
            <a:extLst>
              <a:ext uri="{FF2B5EF4-FFF2-40B4-BE49-F238E27FC236}">
                <a16:creationId xmlns:a16="http://schemas.microsoft.com/office/drawing/2014/main" id="{AD61B48E-8656-4655-A511-A583AEDB5B0A}"/>
              </a:ext>
            </a:extLst>
          </p:cNvPr>
          <p:cNvSpPr>
            <a:spLocks noGrp="1"/>
          </p:cNvSpPr>
          <p:nvPr>
            <p:ph type="sldNum" sz="quarter" idx="12"/>
          </p:nvPr>
        </p:nvSpPr>
        <p:spPr/>
        <p:txBody>
          <a:bodyPr/>
          <a:lstStyle/>
          <a:p>
            <a:fld id="{9EE18108-E262-4286-AB17-131B8D031C7E}" type="slidenum">
              <a:rPr lang="en-US" smtClean="0"/>
              <a:t>‹#›</a:t>
            </a:fld>
            <a:endParaRPr lang="en-US"/>
          </a:p>
        </p:txBody>
      </p:sp>
    </p:spTree>
    <p:extLst>
      <p:ext uri="{BB962C8B-B14F-4D97-AF65-F5344CB8AC3E}">
        <p14:creationId xmlns:p14="http://schemas.microsoft.com/office/powerpoint/2010/main" val="39673610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000000"/>
        </a:solidFill>
        <a:effectLst/>
      </p:bgPr>
    </p:bg>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16" name="Straight Connector 15">
            <a:extLst>
              <a:ext uri="{FF2B5EF4-FFF2-40B4-BE49-F238E27FC236}">
                <a16:creationId xmlns:a16="http://schemas.microsoft.com/office/drawing/2014/main" id="{930F26E1-8F21-AD4C-A333-F4929610900D}"/>
              </a:ext>
            </a:extLst>
          </p:cNvPr>
          <p:cNvCxnSpPr>
            <a:cxnSpLocks/>
          </p:cNvCxnSpPr>
          <p:nvPr userDrawn="1"/>
        </p:nvCxnSpPr>
        <p:spPr>
          <a:xfrm>
            <a:off x="787401" y="1778527"/>
            <a:ext cx="775585"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itle Placeholder 1">
            <a:extLst>
              <a:ext uri="{FF2B5EF4-FFF2-40B4-BE49-F238E27FC236}">
                <a16:creationId xmlns:a16="http://schemas.microsoft.com/office/drawing/2014/main" id="{C2798C2A-1AE5-EE4E-8092-942270D8BF8D}"/>
              </a:ext>
            </a:extLst>
          </p:cNvPr>
          <p:cNvSpPr>
            <a:spLocks noGrp="1"/>
          </p:cNvSpPr>
          <p:nvPr>
            <p:ph type="title"/>
          </p:nvPr>
        </p:nvSpPr>
        <p:spPr>
          <a:xfrm>
            <a:off x="695960" y="2256051"/>
            <a:ext cx="5385863" cy="3048426"/>
          </a:xfrm>
          <a:prstGeom prst="rect">
            <a:avLst/>
          </a:prstGeom>
        </p:spPr>
        <p:txBody>
          <a:bodyPr vert="horz" lIns="91440" tIns="45720" rIns="91440" bIns="45720" rtlCol="0" anchor="b">
            <a:normAutofit/>
          </a:bodyPr>
          <a:lstStyle>
            <a:lvl1pPr>
              <a:defRPr sz="4400"/>
            </a:lvl1pPr>
          </a:lstStyle>
          <a:p>
            <a:r>
              <a:rPr lang="en-US" dirty="0"/>
              <a:t>Click to edit Master title style</a:t>
            </a:r>
          </a:p>
        </p:txBody>
      </p:sp>
      <p:sp>
        <p:nvSpPr>
          <p:cNvPr id="20" name="Text Placeholder 35">
            <a:extLst>
              <a:ext uri="{FF2B5EF4-FFF2-40B4-BE49-F238E27FC236}">
                <a16:creationId xmlns:a16="http://schemas.microsoft.com/office/drawing/2014/main" id="{D41D1AA1-22A0-DC48-99F5-00EE8B39606F}"/>
              </a:ext>
            </a:extLst>
          </p:cNvPr>
          <p:cNvSpPr>
            <a:spLocks noGrp="1"/>
          </p:cNvSpPr>
          <p:nvPr>
            <p:ph type="body" sz="quarter" idx="10" hasCustomPrompt="1"/>
          </p:nvPr>
        </p:nvSpPr>
        <p:spPr>
          <a:xfrm>
            <a:off x="695960" y="5410414"/>
            <a:ext cx="5385863" cy="1104686"/>
          </a:xfrm>
        </p:spPr>
        <p:txBody>
          <a:bodyPr>
            <a:noAutofit/>
          </a:bodyPr>
          <a:lstStyle>
            <a:lvl1pPr>
              <a:defRPr sz="1800" cap="all" baseline="0">
                <a:solidFill>
                  <a:schemeClr val="bg1">
                    <a:lumMod val="75000"/>
                  </a:schemeClr>
                </a:solidFill>
              </a:defRPr>
            </a:lvl1pPr>
            <a:lvl2pPr>
              <a:defRPr sz="1800" cap="all" baseline="0">
                <a:solidFill>
                  <a:schemeClr val="bg1">
                    <a:lumMod val="75000"/>
                  </a:schemeClr>
                </a:solidFill>
              </a:defRPr>
            </a:lvl2pPr>
            <a:lvl3pPr>
              <a:defRPr sz="1600" cap="all" baseline="0">
                <a:solidFill>
                  <a:schemeClr val="bg1">
                    <a:lumMod val="75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13" name="Straight Connector 12">
            <a:extLst>
              <a:ext uri="{FF2B5EF4-FFF2-40B4-BE49-F238E27FC236}">
                <a16:creationId xmlns:a16="http://schemas.microsoft.com/office/drawing/2014/main" id="{D2DD3B0B-57C3-5249-8510-FE7113599533}"/>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0A2E4B9-C53D-404F-9DED-43B02F8FC1D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58145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rgbClr val="000000"/>
        </a:solidFill>
        <a:effectLst/>
      </p:bgPr>
    </p:bg>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7AA096CF-B95C-0E44-A259-27807F698F3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068320" y="0"/>
            <a:ext cx="9123680" cy="6858000"/>
          </a:xfrm>
          <a:prstGeom prst="rect">
            <a:avLst/>
          </a:prstGeom>
        </p:spPr>
      </p:pic>
      <p:sp>
        <p:nvSpPr>
          <p:cNvPr id="12" name="Rectangle 11">
            <a:extLst>
              <a:ext uri="{FF2B5EF4-FFF2-40B4-BE49-F238E27FC236}">
                <a16:creationId xmlns:a16="http://schemas.microsoft.com/office/drawing/2014/main" id="{E24748F3-6761-439B-9C96-6D1CBDC0E8EB}"/>
              </a:ext>
            </a:extLst>
          </p:cNvPr>
          <p:cNvSpPr/>
          <p:nvPr userDrawn="1"/>
        </p:nvSpPr>
        <p:spPr>
          <a:xfrm rot="10800000">
            <a:off x="493905" y="-4"/>
            <a:ext cx="5789972" cy="6858001"/>
          </a:xfrm>
          <a:prstGeom prst="rect">
            <a:avLst/>
          </a:prstGeom>
          <a:gradFill flip="none" rotWithShape="1">
            <a:gsLst>
              <a:gs pos="0">
                <a:srgbClr val="000000">
                  <a:alpha val="31000"/>
                  <a:lumMod val="0"/>
                </a:srgbClr>
              </a:gs>
              <a:gs pos="65000">
                <a:srgbClr val="010101">
                  <a:alpha val="75000"/>
                </a:srgb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8" name="Straight Connector 7">
            <a:extLst>
              <a:ext uri="{FF2B5EF4-FFF2-40B4-BE49-F238E27FC236}">
                <a16:creationId xmlns:a16="http://schemas.microsoft.com/office/drawing/2014/main" id="{946E5CED-0FFC-8349-8CA9-5AFD246C6B8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984A2B8-4876-CE40-8CAA-7AA17B63EB5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B1280A2-9100-2C47-BE48-7FB7A649F5EB}"/>
              </a:ext>
            </a:extLst>
          </p:cNvPr>
          <p:cNvCxnSpPr>
            <a:cxnSpLocks/>
          </p:cNvCxnSpPr>
          <p:nvPr userDrawn="1"/>
        </p:nvCxnSpPr>
        <p:spPr>
          <a:xfrm>
            <a:off x="787401" y="1778527"/>
            <a:ext cx="775585"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Title Placeholder 1">
            <a:extLst>
              <a:ext uri="{FF2B5EF4-FFF2-40B4-BE49-F238E27FC236}">
                <a16:creationId xmlns:a16="http://schemas.microsoft.com/office/drawing/2014/main" id="{90AB32AD-C0F5-754A-A7D0-790A698465D7}"/>
              </a:ext>
            </a:extLst>
          </p:cNvPr>
          <p:cNvSpPr>
            <a:spLocks noGrp="1"/>
          </p:cNvSpPr>
          <p:nvPr>
            <p:ph type="title"/>
          </p:nvPr>
        </p:nvSpPr>
        <p:spPr>
          <a:xfrm>
            <a:off x="695960" y="2256051"/>
            <a:ext cx="5385863" cy="3048426"/>
          </a:xfrm>
          <a:prstGeom prst="rect">
            <a:avLst/>
          </a:prstGeom>
        </p:spPr>
        <p:txBody>
          <a:bodyPr vert="horz" lIns="91440" tIns="45720" rIns="91440" bIns="45720" rtlCol="0" anchor="b">
            <a:normAutofit/>
          </a:bodyPr>
          <a:lstStyle>
            <a:lvl1pPr>
              <a:defRPr sz="4400"/>
            </a:lvl1pPr>
          </a:lstStyle>
          <a:p>
            <a:r>
              <a:rPr lang="en-US" dirty="0"/>
              <a:t>Click to edit Master title style</a:t>
            </a:r>
          </a:p>
        </p:txBody>
      </p:sp>
      <p:sp>
        <p:nvSpPr>
          <p:cNvPr id="14" name="Text Placeholder 35">
            <a:extLst>
              <a:ext uri="{FF2B5EF4-FFF2-40B4-BE49-F238E27FC236}">
                <a16:creationId xmlns:a16="http://schemas.microsoft.com/office/drawing/2014/main" id="{A0515F1F-6BE1-1549-87C9-4853B79C5347}"/>
              </a:ext>
            </a:extLst>
          </p:cNvPr>
          <p:cNvSpPr>
            <a:spLocks noGrp="1"/>
          </p:cNvSpPr>
          <p:nvPr>
            <p:ph type="body" sz="quarter" idx="10" hasCustomPrompt="1"/>
          </p:nvPr>
        </p:nvSpPr>
        <p:spPr>
          <a:xfrm>
            <a:off x="695960" y="5410414"/>
            <a:ext cx="5385863" cy="1104686"/>
          </a:xfrm>
          <a:prstGeom prst="rect">
            <a:avLst/>
          </a:prstGeom>
        </p:spPr>
        <p:txBody>
          <a:bodyPr>
            <a:noAutofit/>
          </a:bodyPr>
          <a:lstStyle>
            <a:lvl1pPr>
              <a:defRPr sz="1800" cap="all" baseline="0">
                <a:solidFill>
                  <a:schemeClr val="accent3"/>
                </a:solidFill>
              </a:defRPr>
            </a:lvl1pPr>
            <a:lvl2pPr>
              <a:defRPr sz="1800" cap="all" baseline="0">
                <a:solidFill>
                  <a:schemeClr val="accent3"/>
                </a:solidFill>
              </a:defRPr>
            </a:lvl2pPr>
            <a:lvl3pPr>
              <a:defRPr sz="1600" cap="all" baseline="0">
                <a:solidFill>
                  <a:schemeClr val="accent3"/>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772665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Title">
    <p:bg>
      <p:bgPr>
        <a:solidFill>
          <a:srgbClr val="000000"/>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0DBF214-45C6-D049-A184-D5294974A4C5}"/>
              </a:ext>
            </a:extLst>
          </p:cNvPr>
          <p:cNvPicPr>
            <a:picLocks noChangeAspect="1"/>
          </p:cNvPicPr>
          <p:nvPr userDrawn="1"/>
        </p:nvPicPr>
        <p:blipFill>
          <a:blip r:embed="rId2"/>
          <a:stretch>
            <a:fillRect/>
          </a:stretch>
        </p:blipFill>
        <p:spPr>
          <a:xfrm>
            <a:off x="5341936" y="3968"/>
            <a:ext cx="6850063" cy="6850063"/>
          </a:xfrm>
          <a:prstGeom prst="rect">
            <a:avLst/>
          </a:prstGeom>
          <a:effectLst/>
        </p:spPr>
      </p:pic>
      <p:sp>
        <p:nvSpPr>
          <p:cNvPr id="10" name="Rectangle 9">
            <a:extLst>
              <a:ext uri="{FF2B5EF4-FFF2-40B4-BE49-F238E27FC236}">
                <a16:creationId xmlns:a16="http://schemas.microsoft.com/office/drawing/2014/main" id="{3BF35704-304F-C74B-A3FB-86B390CAE006}"/>
              </a:ext>
            </a:extLst>
          </p:cNvPr>
          <p:cNvSpPr/>
          <p:nvPr userDrawn="1"/>
        </p:nvSpPr>
        <p:spPr>
          <a:xfrm>
            <a:off x="4170121" y="3968"/>
            <a:ext cx="8021879" cy="6858000"/>
          </a:xfrm>
          <a:prstGeom prst="rect">
            <a:avLst/>
          </a:prstGeom>
          <a:gradFill flip="none" rotWithShape="1">
            <a:gsLst>
              <a:gs pos="33000">
                <a:srgbClr val="000000"/>
              </a:gs>
              <a:gs pos="99000">
                <a:schemeClr val="tx1">
                  <a:alpha val="0"/>
                </a:schemeClr>
              </a:gs>
            </a:gsLst>
            <a:lin ang="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16" name="Straight Connector 15">
            <a:extLst>
              <a:ext uri="{FF2B5EF4-FFF2-40B4-BE49-F238E27FC236}">
                <a16:creationId xmlns:a16="http://schemas.microsoft.com/office/drawing/2014/main" id="{930F26E1-8F21-AD4C-A333-F4929610900D}"/>
              </a:ext>
            </a:extLst>
          </p:cNvPr>
          <p:cNvCxnSpPr>
            <a:cxnSpLocks/>
          </p:cNvCxnSpPr>
          <p:nvPr userDrawn="1"/>
        </p:nvCxnSpPr>
        <p:spPr>
          <a:xfrm>
            <a:off x="787401" y="1778527"/>
            <a:ext cx="775585"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9" name="Title Placeholder 1">
            <a:extLst>
              <a:ext uri="{FF2B5EF4-FFF2-40B4-BE49-F238E27FC236}">
                <a16:creationId xmlns:a16="http://schemas.microsoft.com/office/drawing/2014/main" id="{C2798C2A-1AE5-EE4E-8092-942270D8BF8D}"/>
              </a:ext>
            </a:extLst>
          </p:cNvPr>
          <p:cNvSpPr>
            <a:spLocks noGrp="1"/>
          </p:cNvSpPr>
          <p:nvPr>
            <p:ph type="title"/>
          </p:nvPr>
        </p:nvSpPr>
        <p:spPr>
          <a:xfrm>
            <a:off x="695960" y="2256051"/>
            <a:ext cx="5385863" cy="3048426"/>
          </a:xfrm>
          <a:prstGeom prst="rect">
            <a:avLst/>
          </a:prstGeom>
        </p:spPr>
        <p:txBody>
          <a:bodyPr vert="horz" lIns="91440" tIns="45720" rIns="91440" bIns="45720" rtlCol="0" anchor="b">
            <a:normAutofit/>
          </a:bodyPr>
          <a:lstStyle>
            <a:lvl1pPr>
              <a:defRPr sz="4400"/>
            </a:lvl1pPr>
          </a:lstStyle>
          <a:p>
            <a:r>
              <a:rPr lang="en-US" dirty="0"/>
              <a:t>Click to edit Master title style</a:t>
            </a:r>
          </a:p>
        </p:txBody>
      </p:sp>
      <p:sp>
        <p:nvSpPr>
          <p:cNvPr id="20" name="Text Placeholder 35">
            <a:extLst>
              <a:ext uri="{FF2B5EF4-FFF2-40B4-BE49-F238E27FC236}">
                <a16:creationId xmlns:a16="http://schemas.microsoft.com/office/drawing/2014/main" id="{D41D1AA1-22A0-DC48-99F5-00EE8B39606F}"/>
              </a:ext>
            </a:extLst>
          </p:cNvPr>
          <p:cNvSpPr>
            <a:spLocks noGrp="1"/>
          </p:cNvSpPr>
          <p:nvPr>
            <p:ph type="body" sz="quarter" idx="10" hasCustomPrompt="1"/>
          </p:nvPr>
        </p:nvSpPr>
        <p:spPr>
          <a:xfrm>
            <a:off x="695960" y="5410414"/>
            <a:ext cx="5385863" cy="1104686"/>
          </a:xfrm>
        </p:spPr>
        <p:txBody>
          <a:bodyPr>
            <a:noAutofit/>
          </a:bodyPr>
          <a:lstStyle>
            <a:lvl1pPr>
              <a:defRPr sz="1800" cap="all" baseline="0">
                <a:solidFill>
                  <a:schemeClr val="bg1">
                    <a:lumMod val="75000"/>
                  </a:schemeClr>
                </a:solidFill>
              </a:defRPr>
            </a:lvl1pPr>
            <a:lvl2pPr>
              <a:defRPr sz="1800" cap="all" baseline="0">
                <a:solidFill>
                  <a:schemeClr val="bg1">
                    <a:lumMod val="75000"/>
                  </a:schemeClr>
                </a:solidFill>
              </a:defRPr>
            </a:lvl2pPr>
            <a:lvl3pPr>
              <a:defRPr sz="1600" cap="all" baseline="0">
                <a:solidFill>
                  <a:schemeClr val="bg1">
                    <a:lumMod val="75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5741566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peaker">
    <p:bg>
      <p:bgPr>
        <a:solidFill>
          <a:srgbClr val="000000"/>
        </a:solidFill>
        <a:effectLst/>
      </p:bgPr>
    </p:bg>
    <p:spTree>
      <p:nvGrpSpPr>
        <p:cNvPr id="1" name=""/>
        <p:cNvGrpSpPr/>
        <p:nvPr/>
      </p:nvGrpSpPr>
      <p:grpSpPr>
        <a:xfrm>
          <a:off x="0" y="0"/>
          <a:ext cx="0" cy="0"/>
          <a:chOff x="0" y="0"/>
          <a:chExt cx="0" cy="0"/>
        </a:xfrm>
      </p:grpSpPr>
      <p:sp>
        <p:nvSpPr>
          <p:cNvPr id="11" name="Title Placeholder 1">
            <a:extLst>
              <a:ext uri="{FF2B5EF4-FFF2-40B4-BE49-F238E27FC236}">
                <a16:creationId xmlns:a16="http://schemas.microsoft.com/office/drawing/2014/main" id="{8EA60C86-7581-FE4B-9E35-0C1FC05B0856}"/>
              </a:ext>
            </a:extLst>
          </p:cNvPr>
          <p:cNvSpPr>
            <a:spLocks noGrp="1"/>
          </p:cNvSpPr>
          <p:nvPr>
            <p:ph type="title" hasCustomPrompt="1"/>
          </p:nvPr>
        </p:nvSpPr>
        <p:spPr>
          <a:xfrm>
            <a:off x="301083" y="2509025"/>
            <a:ext cx="6356195" cy="770280"/>
          </a:xfrm>
          <a:prstGeom prst="rect">
            <a:avLst/>
          </a:prstGeom>
        </p:spPr>
        <p:txBody>
          <a:bodyPr vert="horz" lIns="91440" tIns="45720" rIns="91440" bIns="45720" rtlCol="0" anchor="b">
            <a:normAutofit/>
          </a:bodyPr>
          <a:lstStyle>
            <a:lvl1pPr algn="r">
              <a:defRPr sz="4000" b="1" i="0">
                <a:solidFill>
                  <a:schemeClr val="bg1"/>
                </a:solidFill>
                <a:latin typeface="Arial" panose="020B0604020202020204" pitchFamily="34" charset="0"/>
                <a:cs typeface="Arial" panose="020B0604020202020204" pitchFamily="34" charset="0"/>
              </a:defRPr>
            </a:lvl1pPr>
          </a:lstStyle>
          <a:p>
            <a:r>
              <a:rPr lang="en-US" dirty="0"/>
              <a:t>SPEAKER NAME</a:t>
            </a:r>
          </a:p>
        </p:txBody>
      </p:sp>
      <p:sp>
        <p:nvSpPr>
          <p:cNvPr id="12" name="Text Placeholder 2">
            <a:extLst>
              <a:ext uri="{FF2B5EF4-FFF2-40B4-BE49-F238E27FC236}">
                <a16:creationId xmlns:a16="http://schemas.microsoft.com/office/drawing/2014/main" id="{526560ED-F200-B441-89D9-EF19D0E6E04A}"/>
              </a:ext>
            </a:extLst>
          </p:cNvPr>
          <p:cNvSpPr>
            <a:spLocks noGrp="1"/>
          </p:cNvSpPr>
          <p:nvPr>
            <p:ph idx="1" hasCustomPrompt="1"/>
          </p:nvPr>
        </p:nvSpPr>
        <p:spPr>
          <a:xfrm>
            <a:off x="301083" y="3447558"/>
            <a:ext cx="6356195" cy="990627"/>
          </a:xfrm>
          <a:prstGeom prst="rect">
            <a:avLst/>
          </a:prstGeom>
        </p:spPr>
        <p:txBody>
          <a:bodyPr vert="horz" lIns="91440" tIns="45720" rIns="91440" bIns="45720" rtlCol="0">
            <a:normAutofit/>
          </a:bodyPr>
          <a:lstStyle>
            <a:lvl1pPr algn="r">
              <a:defRPr sz="2000">
                <a:solidFill>
                  <a:schemeClr val="bg1"/>
                </a:solidFill>
              </a:defRPr>
            </a:lvl1pPr>
          </a:lstStyle>
          <a:p>
            <a:pPr lvl="0"/>
            <a:r>
              <a:rPr lang="en-US" dirty="0"/>
              <a:t>Title</a:t>
            </a:r>
          </a:p>
        </p:txBody>
      </p:sp>
      <p:sp>
        <p:nvSpPr>
          <p:cNvPr id="13" name="Picture Placeholder 15">
            <a:extLst>
              <a:ext uri="{FF2B5EF4-FFF2-40B4-BE49-F238E27FC236}">
                <a16:creationId xmlns:a16="http://schemas.microsoft.com/office/drawing/2014/main" id="{2BDDF495-6098-C549-BA72-FA2A69C716A4}"/>
              </a:ext>
            </a:extLst>
          </p:cNvPr>
          <p:cNvSpPr>
            <a:spLocks noGrp="1"/>
          </p:cNvSpPr>
          <p:nvPr>
            <p:ph type="pic" sz="quarter" idx="10"/>
          </p:nvPr>
        </p:nvSpPr>
        <p:spPr>
          <a:xfrm>
            <a:off x="7246445" y="2073216"/>
            <a:ext cx="2301942" cy="2657534"/>
          </a:xfrm>
          <a:prstGeom prst="rect">
            <a:avLst/>
          </a:prstGeom>
        </p:spPr>
        <p:txBody>
          <a:bodyPr anchor="ctr"/>
          <a:lstStyle>
            <a:lvl1pPr algn="ctr">
              <a:defRPr/>
            </a:lvl1pPr>
          </a:lstStyle>
          <a:p>
            <a:endParaRPr lang="en-US" dirty="0"/>
          </a:p>
        </p:txBody>
      </p:sp>
      <p:pic>
        <p:nvPicPr>
          <p:cNvPr id="14" name="Picture 13">
            <a:extLst>
              <a:ext uri="{FF2B5EF4-FFF2-40B4-BE49-F238E27FC236}">
                <a16:creationId xmlns:a16="http://schemas.microsoft.com/office/drawing/2014/main" id="{659CFBB4-ABD6-854F-9F6F-4298650D501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5" name="Slide Number Placeholder 7">
            <a:extLst>
              <a:ext uri="{FF2B5EF4-FFF2-40B4-BE49-F238E27FC236}">
                <a16:creationId xmlns:a16="http://schemas.microsoft.com/office/drawing/2014/main" id="{AA4858D6-F5B5-1A4B-AD73-5083BC61B1B0}"/>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6" name="Straight Connector 15">
            <a:extLst>
              <a:ext uri="{FF2B5EF4-FFF2-40B4-BE49-F238E27FC236}">
                <a16:creationId xmlns:a16="http://schemas.microsoft.com/office/drawing/2014/main" id="{52327BAC-90F7-5944-89A5-FDB49F7A6959}"/>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42F06E6-5E96-104E-9353-E259BC20BB9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15249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genda">
    <p:bg>
      <p:bgPr>
        <a:solidFill>
          <a:srgbClr val="000000"/>
        </a:solidFill>
        <a:effectLst/>
      </p:bgPr>
    </p:bg>
    <p:spTree>
      <p:nvGrpSpPr>
        <p:cNvPr id="1" name=""/>
        <p:cNvGrpSpPr/>
        <p:nvPr/>
      </p:nvGrpSpPr>
      <p:grpSpPr>
        <a:xfrm>
          <a:off x="0" y="0"/>
          <a:ext cx="0" cy="0"/>
          <a:chOff x="0" y="0"/>
          <a:chExt cx="0" cy="0"/>
        </a:xfrm>
      </p:grpSpPr>
      <p:sp>
        <p:nvSpPr>
          <p:cNvPr id="9" name="Text Placeholder 35">
            <a:extLst>
              <a:ext uri="{FF2B5EF4-FFF2-40B4-BE49-F238E27FC236}">
                <a16:creationId xmlns:a16="http://schemas.microsoft.com/office/drawing/2014/main" id="{EB45D38D-0603-5A48-94FE-1ABBF186FBE7}"/>
              </a:ext>
            </a:extLst>
          </p:cNvPr>
          <p:cNvSpPr>
            <a:spLocks noGrp="1"/>
          </p:cNvSpPr>
          <p:nvPr>
            <p:ph type="body" sz="quarter" idx="10"/>
          </p:nvPr>
        </p:nvSpPr>
        <p:spPr>
          <a:xfrm>
            <a:off x="709962" y="2016305"/>
            <a:ext cx="5362960" cy="2866049"/>
          </a:xfrm>
          <a:prstGeom prst="rect">
            <a:avLst/>
          </a:prstGeom>
        </p:spPr>
        <p:txBody>
          <a:bodyPr anchor="ctr">
            <a:normAutofit/>
          </a:bodyPr>
          <a:lstStyle>
            <a:lvl1pPr algn="r">
              <a:defRPr sz="2800" b="1" cap="all" baseline="0"/>
            </a:lvl1pPr>
            <a:lvl2pPr algn="r">
              <a:defRPr/>
            </a:lvl2pPr>
            <a:lvl3pPr algn="r">
              <a:defRPr/>
            </a:lvl3pPr>
            <a:lvl4pPr algn="r">
              <a:defRPr/>
            </a:lvl4pPr>
            <a:lvl5pPr algn="r">
              <a:defRPr/>
            </a:lvl5pPr>
          </a:lstStyle>
          <a:p>
            <a:pPr lvl="0"/>
            <a:r>
              <a:rPr lang="en-US" dirty="0"/>
              <a:t>Edit Master text styles</a:t>
            </a:r>
          </a:p>
        </p:txBody>
      </p:sp>
      <p:sp>
        <p:nvSpPr>
          <p:cNvPr id="11" name="Text Placeholder 35">
            <a:extLst>
              <a:ext uri="{FF2B5EF4-FFF2-40B4-BE49-F238E27FC236}">
                <a16:creationId xmlns:a16="http://schemas.microsoft.com/office/drawing/2014/main" id="{409D3384-D957-374F-AA42-F4E3D882B602}"/>
              </a:ext>
            </a:extLst>
          </p:cNvPr>
          <p:cNvSpPr>
            <a:spLocks noGrp="1"/>
          </p:cNvSpPr>
          <p:nvPr>
            <p:ph type="body" sz="quarter" idx="11"/>
          </p:nvPr>
        </p:nvSpPr>
        <p:spPr>
          <a:xfrm>
            <a:off x="6656211" y="2016305"/>
            <a:ext cx="4773789" cy="2857500"/>
          </a:xfrm>
          <a:prstGeom prst="rect">
            <a:avLst/>
          </a:prstGeom>
        </p:spPr>
        <p:txBody>
          <a:bodyPr anchor="ct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5" name="Straight Connector 14">
            <a:extLst>
              <a:ext uri="{FF2B5EF4-FFF2-40B4-BE49-F238E27FC236}">
                <a16:creationId xmlns:a16="http://schemas.microsoft.com/office/drawing/2014/main" id="{0C6CB7BE-5E7B-1248-9670-27A4652E462E}"/>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900EEED-1C2E-E845-9BBF-E5B04697D630}"/>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0382FC58-6F68-BF44-ABD0-E65AFF5A05C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20" name="Slide Number Placeholder 7">
            <a:extLst>
              <a:ext uri="{FF2B5EF4-FFF2-40B4-BE49-F238E27FC236}">
                <a16:creationId xmlns:a16="http://schemas.microsoft.com/office/drawing/2014/main" id="{6D622CEE-D64E-3043-8AEC-5DB84168A0F3}"/>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385437599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rgbClr val="000000"/>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18045E0-1A64-A540-B8D3-000380413B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7" name="Slide Number Placeholder 7">
            <a:extLst>
              <a:ext uri="{FF2B5EF4-FFF2-40B4-BE49-F238E27FC236}">
                <a16:creationId xmlns:a16="http://schemas.microsoft.com/office/drawing/2014/main" id="{005F6F9C-9A4A-6F4C-A861-4B55980CDF50}"/>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24" name="Text Placeholder 7">
            <a:extLst>
              <a:ext uri="{FF2B5EF4-FFF2-40B4-BE49-F238E27FC236}">
                <a16:creationId xmlns:a16="http://schemas.microsoft.com/office/drawing/2014/main" id="{4ABDD1EE-CA25-634F-9231-8978809CCB93}"/>
              </a:ext>
            </a:extLst>
          </p:cNvPr>
          <p:cNvSpPr>
            <a:spLocks noGrp="1"/>
          </p:cNvSpPr>
          <p:nvPr>
            <p:ph type="body" sz="quarter" idx="14"/>
          </p:nvPr>
        </p:nvSpPr>
        <p:spPr>
          <a:xfrm>
            <a:off x="581699" y="2266790"/>
            <a:ext cx="4951195" cy="2754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itle 3">
            <a:extLst>
              <a:ext uri="{FF2B5EF4-FFF2-40B4-BE49-F238E27FC236}">
                <a16:creationId xmlns:a16="http://schemas.microsoft.com/office/drawing/2014/main" id="{13D894A3-4BCF-624B-8E78-214D7A6EC501}"/>
              </a:ext>
            </a:extLst>
          </p:cNvPr>
          <p:cNvSpPr>
            <a:spLocks noGrp="1"/>
          </p:cNvSpPr>
          <p:nvPr>
            <p:ph type="title"/>
          </p:nvPr>
        </p:nvSpPr>
        <p:spPr>
          <a:xfrm>
            <a:off x="581699" y="402878"/>
            <a:ext cx="4951195" cy="1704891"/>
          </a:xfrm>
        </p:spPr>
        <p:txBody>
          <a:bodyPr anchor="b">
            <a:noAutofit/>
          </a:bodyPr>
          <a:lstStyle>
            <a:lvl1pPr>
              <a:defRPr sz="4000" b="1" cap="all" baseline="0">
                <a:solidFill>
                  <a:schemeClr val="bg1"/>
                </a:solidFill>
              </a:defRPr>
            </a:lvl1pPr>
          </a:lstStyle>
          <a:p>
            <a:r>
              <a:rPr lang="en-US" dirty="0"/>
              <a:t>Click to edit Master title style</a:t>
            </a:r>
          </a:p>
        </p:txBody>
      </p:sp>
      <p:sp>
        <p:nvSpPr>
          <p:cNvPr id="29" name="Picture Placeholder 2">
            <a:extLst>
              <a:ext uri="{FF2B5EF4-FFF2-40B4-BE49-F238E27FC236}">
                <a16:creationId xmlns:a16="http://schemas.microsoft.com/office/drawing/2014/main" id="{76A58DE1-1CAA-FE44-848A-E1AC6397B836}"/>
              </a:ext>
            </a:extLst>
          </p:cNvPr>
          <p:cNvSpPr>
            <a:spLocks noGrp="1"/>
          </p:cNvSpPr>
          <p:nvPr>
            <p:ph type="pic" sz="quarter" idx="10"/>
          </p:nvPr>
        </p:nvSpPr>
        <p:spPr>
          <a:xfrm>
            <a:off x="5849454" y="0"/>
            <a:ext cx="2272196" cy="5021263"/>
          </a:xfrm>
        </p:spPr>
        <p:txBody>
          <a:bodyPr anchor="ctr"/>
          <a:lstStyle>
            <a:lvl1pPr algn="ctr">
              <a:defRPr/>
            </a:lvl1pPr>
          </a:lstStyle>
          <a:p>
            <a:endParaRPr lang="en-US"/>
          </a:p>
        </p:txBody>
      </p:sp>
      <p:sp>
        <p:nvSpPr>
          <p:cNvPr id="30" name="Picture Placeholder 2">
            <a:extLst>
              <a:ext uri="{FF2B5EF4-FFF2-40B4-BE49-F238E27FC236}">
                <a16:creationId xmlns:a16="http://schemas.microsoft.com/office/drawing/2014/main" id="{4048AA25-DE0B-4048-AE7C-71B85BD42D34}"/>
              </a:ext>
            </a:extLst>
          </p:cNvPr>
          <p:cNvSpPr>
            <a:spLocks noGrp="1"/>
          </p:cNvSpPr>
          <p:nvPr>
            <p:ph type="pic" sz="quarter" idx="11"/>
          </p:nvPr>
        </p:nvSpPr>
        <p:spPr>
          <a:xfrm>
            <a:off x="5849454" y="5287120"/>
            <a:ext cx="2272196" cy="1570880"/>
          </a:xfrm>
        </p:spPr>
        <p:txBody>
          <a:bodyPr anchor="ctr"/>
          <a:lstStyle>
            <a:lvl1pPr algn="ctr">
              <a:defRPr/>
            </a:lvl1pPr>
          </a:lstStyle>
          <a:p>
            <a:endParaRPr lang="en-US"/>
          </a:p>
        </p:txBody>
      </p:sp>
      <p:sp>
        <p:nvSpPr>
          <p:cNvPr id="31" name="Picture Placeholder 2">
            <a:extLst>
              <a:ext uri="{FF2B5EF4-FFF2-40B4-BE49-F238E27FC236}">
                <a16:creationId xmlns:a16="http://schemas.microsoft.com/office/drawing/2014/main" id="{7B012A6A-C8E7-3D4B-AB1D-257C0630CA43}"/>
              </a:ext>
            </a:extLst>
          </p:cNvPr>
          <p:cNvSpPr>
            <a:spLocks noGrp="1"/>
          </p:cNvSpPr>
          <p:nvPr>
            <p:ph type="pic" sz="quarter" idx="12"/>
          </p:nvPr>
        </p:nvSpPr>
        <p:spPr>
          <a:xfrm>
            <a:off x="8404797" y="0"/>
            <a:ext cx="2272196" cy="2107769"/>
          </a:xfrm>
        </p:spPr>
        <p:txBody>
          <a:bodyPr anchor="ctr"/>
          <a:lstStyle>
            <a:lvl1pPr algn="ctr">
              <a:defRPr/>
            </a:lvl1pPr>
          </a:lstStyle>
          <a:p>
            <a:endParaRPr lang="en-US"/>
          </a:p>
        </p:txBody>
      </p:sp>
      <p:sp>
        <p:nvSpPr>
          <p:cNvPr id="32" name="Picture Placeholder 2">
            <a:extLst>
              <a:ext uri="{FF2B5EF4-FFF2-40B4-BE49-F238E27FC236}">
                <a16:creationId xmlns:a16="http://schemas.microsoft.com/office/drawing/2014/main" id="{0313B290-C967-234D-8D75-0378F61B657C}"/>
              </a:ext>
            </a:extLst>
          </p:cNvPr>
          <p:cNvSpPr>
            <a:spLocks noGrp="1"/>
          </p:cNvSpPr>
          <p:nvPr>
            <p:ph type="pic" sz="quarter" idx="13"/>
          </p:nvPr>
        </p:nvSpPr>
        <p:spPr>
          <a:xfrm>
            <a:off x="8404797" y="2402237"/>
            <a:ext cx="2272196" cy="4455762"/>
          </a:xfrm>
        </p:spPr>
        <p:txBody>
          <a:bodyPr anchor="ctr"/>
          <a:lstStyle>
            <a:lvl1pPr algn="ctr">
              <a:defRPr/>
            </a:lvl1pPr>
          </a:lstStyle>
          <a:p>
            <a:endParaRPr lang="en-US"/>
          </a:p>
        </p:txBody>
      </p:sp>
      <p:cxnSp>
        <p:nvCxnSpPr>
          <p:cNvPr id="18" name="Straight Connector 17">
            <a:extLst>
              <a:ext uri="{FF2B5EF4-FFF2-40B4-BE49-F238E27FC236}">
                <a16:creationId xmlns:a16="http://schemas.microsoft.com/office/drawing/2014/main" id="{61FF18FD-696F-B743-B474-36B3734E8FD9}"/>
              </a:ext>
            </a:extLst>
          </p:cNvPr>
          <p:cNvCxnSpPr/>
          <p:nvPr userDrawn="1"/>
        </p:nvCxnSpPr>
        <p:spPr>
          <a:xfrm>
            <a:off x="0" y="5171354"/>
            <a:ext cx="8263223" cy="0"/>
          </a:xfrm>
          <a:prstGeom prst="line">
            <a:avLst/>
          </a:prstGeom>
          <a:noFill/>
          <a:ln w="50800" cap="flat" cmpd="sng" algn="ctr">
            <a:gradFill flip="none" rotWithShape="1">
              <a:gsLst>
                <a:gs pos="100000">
                  <a:srgbClr val="ED1C24"/>
                </a:gs>
                <a:gs pos="0">
                  <a:srgbClr val="231E1F"/>
                </a:gs>
              </a:gsLst>
              <a:lin ang="0" scaled="1"/>
              <a:tileRect/>
            </a:gradFill>
            <a:prstDash val="solid"/>
            <a:miter lim="800000"/>
            <a:headEnd type="none"/>
            <a:tailEnd type="none" w="lg" len="lg"/>
          </a:ln>
          <a:effectLst/>
        </p:spPr>
      </p:cxnSp>
      <p:cxnSp>
        <p:nvCxnSpPr>
          <p:cNvPr id="19" name="Straight Connector 18">
            <a:extLst>
              <a:ext uri="{FF2B5EF4-FFF2-40B4-BE49-F238E27FC236}">
                <a16:creationId xmlns:a16="http://schemas.microsoft.com/office/drawing/2014/main" id="{2F82CEEF-4BE9-5F40-B17B-8742997664A0}"/>
              </a:ext>
            </a:extLst>
          </p:cNvPr>
          <p:cNvCxnSpPr/>
          <p:nvPr userDrawn="1"/>
        </p:nvCxnSpPr>
        <p:spPr>
          <a:xfrm>
            <a:off x="8263223" y="2266790"/>
            <a:ext cx="3928777" cy="0"/>
          </a:xfrm>
          <a:prstGeom prst="line">
            <a:avLst/>
          </a:prstGeom>
          <a:noFill/>
          <a:ln w="50800" cap="flat" cmpd="sng" algn="ctr">
            <a:gradFill flip="none" rotWithShape="1">
              <a:gsLst>
                <a:gs pos="100000">
                  <a:srgbClr val="ED1C24"/>
                </a:gs>
                <a:gs pos="0">
                  <a:srgbClr val="231E1F"/>
                </a:gs>
              </a:gsLst>
              <a:lin ang="10800000" scaled="1"/>
              <a:tileRect/>
            </a:gradFill>
            <a:prstDash val="solid"/>
            <a:miter lim="800000"/>
            <a:headEnd type="none"/>
            <a:tailEnd type="none" w="lg" len="lg"/>
          </a:ln>
          <a:effectLst/>
        </p:spPr>
      </p:cxnSp>
      <p:cxnSp>
        <p:nvCxnSpPr>
          <p:cNvPr id="20" name="Straight Connector 19">
            <a:extLst>
              <a:ext uri="{FF2B5EF4-FFF2-40B4-BE49-F238E27FC236}">
                <a16:creationId xmlns:a16="http://schemas.microsoft.com/office/drawing/2014/main" id="{FBE1EFC2-0EEC-854A-B5BA-D7954F4FCBF5}"/>
              </a:ext>
            </a:extLst>
          </p:cNvPr>
          <p:cNvCxnSpPr/>
          <p:nvPr userDrawn="1"/>
        </p:nvCxnSpPr>
        <p:spPr>
          <a:xfrm>
            <a:off x="8263223" y="0"/>
            <a:ext cx="0" cy="6857999"/>
          </a:xfrm>
          <a:prstGeom prst="line">
            <a:avLst/>
          </a:prstGeom>
          <a:noFill/>
          <a:ln w="50800" cap="flat" cmpd="sng" algn="ctr">
            <a:solidFill>
              <a:srgbClr val="ED1C24"/>
            </a:solidFill>
            <a:prstDash val="solid"/>
            <a:miter lim="800000"/>
            <a:headEnd type="none"/>
            <a:tailEnd type="none" w="lg" len="lg"/>
          </a:ln>
          <a:effectLst/>
        </p:spPr>
      </p:cxnSp>
    </p:spTree>
    <p:extLst>
      <p:ext uri="{BB962C8B-B14F-4D97-AF65-F5344CB8AC3E}">
        <p14:creationId xmlns:p14="http://schemas.microsoft.com/office/powerpoint/2010/main" val="290186315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000000"/>
        </a:solidFill>
        <a:effectLst/>
      </p:bgPr>
    </p:bg>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039559C7-AB65-524F-8752-451C54218D45}"/>
              </a:ext>
            </a:extLst>
          </p:cNvPr>
          <p:cNvSpPr>
            <a:spLocks noGrp="1"/>
          </p:cNvSpPr>
          <p:nvPr>
            <p:ph type="title"/>
          </p:nvPr>
        </p:nvSpPr>
        <p:spPr>
          <a:xfrm>
            <a:off x="391236" y="447260"/>
            <a:ext cx="11409528" cy="1041171"/>
          </a:xfrm>
        </p:spPr>
        <p:txBody>
          <a:bodyPr>
            <a:normAutofit/>
          </a:bodyPr>
          <a:lstStyle>
            <a:lvl1pPr algn="ctr">
              <a:defRPr sz="4000" b="1" cap="all" baseline="0">
                <a:solidFill>
                  <a:schemeClr val="bg1"/>
                </a:solidFill>
              </a:defRPr>
            </a:lvl1pPr>
          </a:lstStyle>
          <a:p>
            <a:r>
              <a:rPr lang="en-US" dirty="0"/>
              <a:t>Click to edit Master title style</a:t>
            </a:r>
          </a:p>
        </p:txBody>
      </p:sp>
      <p:pic>
        <p:nvPicPr>
          <p:cNvPr id="10" name="Picture 9">
            <a:extLst>
              <a:ext uri="{FF2B5EF4-FFF2-40B4-BE49-F238E27FC236}">
                <a16:creationId xmlns:a16="http://schemas.microsoft.com/office/drawing/2014/main" id="{18DCA2B2-B26C-B44A-B8F3-3C26AED07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AFDCDE17-B2F3-7A4C-AE6A-B721A4436BC8}"/>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8" name="Straight Connector 7">
            <a:extLst>
              <a:ext uri="{FF2B5EF4-FFF2-40B4-BE49-F238E27FC236}">
                <a16:creationId xmlns:a16="http://schemas.microsoft.com/office/drawing/2014/main" id="{94B39A36-FADB-384D-A849-0BA7672E20A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9FEDD37-6452-9E4E-8350-7B31BF6F787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61942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nd Chart/Table">
    <p:bg>
      <p:bgPr>
        <a:solidFill>
          <a:srgbClr val="00000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DFBF429-D4D0-6144-976E-2F68BD5E48DA}"/>
              </a:ext>
            </a:extLst>
          </p:cNvPr>
          <p:cNvSpPr/>
          <p:nvPr userDrawn="1"/>
        </p:nvSpPr>
        <p:spPr>
          <a:xfrm>
            <a:off x="391237" y="1699146"/>
            <a:ext cx="11800764" cy="4586270"/>
          </a:xfrm>
          <a:prstGeom prst="rect">
            <a:avLst/>
          </a:prstGeom>
          <a:gradFill>
            <a:gsLst>
              <a:gs pos="100000">
                <a:srgbClr val="231E1F">
                  <a:alpha val="0"/>
                </a:srgbClr>
              </a:gs>
              <a:gs pos="33000">
                <a:srgbClr val="231E1F"/>
              </a:gs>
            </a:gsLst>
            <a:lin ang="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175C6D65-1F11-5047-A531-A7BC420FAB50}"/>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
        <p:nvSpPr>
          <p:cNvPr id="15" name="Content Placeholder 3">
            <a:extLst>
              <a:ext uri="{FF2B5EF4-FFF2-40B4-BE49-F238E27FC236}">
                <a16:creationId xmlns:a16="http://schemas.microsoft.com/office/drawing/2014/main" id="{E44815D0-E14B-D043-8892-D7F3F700BA19}"/>
              </a:ext>
            </a:extLst>
          </p:cNvPr>
          <p:cNvSpPr>
            <a:spLocks noGrp="1"/>
          </p:cNvSpPr>
          <p:nvPr>
            <p:ph sz="quarter" idx="14"/>
          </p:nvPr>
        </p:nvSpPr>
        <p:spPr>
          <a:xfrm>
            <a:off x="646772" y="1896701"/>
            <a:ext cx="11153992" cy="421416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5A7C4467-48AE-994F-8940-B5866EED82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6" name="Slide Number Placeholder 7">
            <a:extLst>
              <a:ext uri="{FF2B5EF4-FFF2-40B4-BE49-F238E27FC236}">
                <a16:creationId xmlns:a16="http://schemas.microsoft.com/office/drawing/2014/main" id="{DEFB4B00-BD4E-E64C-AC75-89BAD95C7FF2}"/>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8" name="Straight Connector 17">
            <a:extLst>
              <a:ext uri="{FF2B5EF4-FFF2-40B4-BE49-F238E27FC236}">
                <a16:creationId xmlns:a16="http://schemas.microsoft.com/office/drawing/2014/main" id="{B9EECEFC-A83A-DF44-858F-751D83192A8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F413346-FE32-7343-8D8A-2145A7EA069D}"/>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339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000000"/>
        </a:solidFill>
        <a:effectLst/>
      </p:bgPr>
    </p:bg>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5E193F40-0FAA-274A-9648-D774DD13646D}"/>
              </a:ext>
            </a:extLst>
          </p:cNvPr>
          <p:cNvSpPr>
            <a:spLocks noGrp="1"/>
          </p:cNvSpPr>
          <p:nvPr>
            <p:ph type="title"/>
          </p:nvPr>
        </p:nvSpPr>
        <p:spPr>
          <a:xfrm>
            <a:off x="391236" y="447260"/>
            <a:ext cx="11409528" cy="1041171"/>
          </a:xfrm>
          <a:prstGeom prst="rect">
            <a:avLst/>
          </a:prstGeom>
        </p:spPr>
        <p:txBody>
          <a:bodyPr>
            <a:normAutofit/>
          </a:bodyPr>
          <a:lstStyle>
            <a:lvl1pPr algn="ctr">
              <a:defRPr sz="4000" b="1" cap="all" baseline="0">
                <a:solidFill>
                  <a:schemeClr val="tx1"/>
                </a:solidFill>
              </a:defRPr>
            </a:lvl1pPr>
          </a:lstStyle>
          <a:p>
            <a:r>
              <a:rPr lang="en-US" dirty="0"/>
              <a:t>Click to edit Master title style</a:t>
            </a:r>
          </a:p>
        </p:txBody>
      </p:sp>
      <p:pic>
        <p:nvPicPr>
          <p:cNvPr id="12" name="Picture 11">
            <a:extLst>
              <a:ext uri="{FF2B5EF4-FFF2-40B4-BE49-F238E27FC236}">
                <a16:creationId xmlns:a16="http://schemas.microsoft.com/office/drawing/2014/main" id="{94177584-8510-9142-B6E0-4174E02BE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3" name="Slide Number Placeholder 7">
            <a:extLst>
              <a:ext uri="{FF2B5EF4-FFF2-40B4-BE49-F238E27FC236}">
                <a16:creationId xmlns:a16="http://schemas.microsoft.com/office/drawing/2014/main" id="{0F6A9CDD-32C2-3441-90A1-629874CAD8CC}"/>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4" name="Straight Connector 13">
            <a:extLst>
              <a:ext uri="{FF2B5EF4-FFF2-40B4-BE49-F238E27FC236}">
                <a16:creationId xmlns:a16="http://schemas.microsoft.com/office/drawing/2014/main" id="{B1DFEABD-DF1A-DD41-864E-959DF2508FB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B43187B-715A-C247-998C-6EEFF9D9AF48}"/>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11444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hart/Table">
    <p:bg>
      <p:bgPr>
        <a:solidFill>
          <a:srgbClr val="000000"/>
        </a:solidFill>
        <a:effectLst/>
      </p:bgPr>
    </p:bg>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4A4EE932-85FC-594D-81F1-2087A6AC2FB1}"/>
              </a:ext>
            </a:extLst>
          </p:cNvPr>
          <p:cNvSpPr>
            <a:spLocks noGrp="1"/>
          </p:cNvSpPr>
          <p:nvPr>
            <p:ph type="title"/>
          </p:nvPr>
        </p:nvSpPr>
        <p:spPr>
          <a:xfrm>
            <a:off x="391236" y="447260"/>
            <a:ext cx="11409528" cy="1041171"/>
          </a:xfrm>
        </p:spPr>
        <p:txBody>
          <a:bodyPr>
            <a:normAutofit/>
          </a:bodyPr>
          <a:lstStyle>
            <a:lvl1pPr>
              <a:defRPr sz="4000" b="1" cap="all" baseline="0">
                <a:solidFill>
                  <a:schemeClr val="bg1"/>
                </a:solidFill>
              </a:defRPr>
            </a:lvl1pPr>
          </a:lstStyle>
          <a:p>
            <a:r>
              <a:rPr lang="en-US" dirty="0"/>
              <a:t>Click to edit Master title style</a:t>
            </a:r>
          </a:p>
        </p:txBody>
      </p:sp>
      <p:sp>
        <p:nvSpPr>
          <p:cNvPr id="9" name="Content Placeholder 3">
            <a:extLst>
              <a:ext uri="{FF2B5EF4-FFF2-40B4-BE49-F238E27FC236}">
                <a16:creationId xmlns:a16="http://schemas.microsoft.com/office/drawing/2014/main" id="{37C33834-3E45-0F4A-99D6-4148164AE80A}"/>
              </a:ext>
            </a:extLst>
          </p:cNvPr>
          <p:cNvSpPr>
            <a:spLocks noGrp="1"/>
          </p:cNvSpPr>
          <p:nvPr>
            <p:ph sz="quarter" idx="14"/>
          </p:nvPr>
        </p:nvSpPr>
        <p:spPr>
          <a:xfrm>
            <a:off x="391236" y="1699146"/>
            <a:ext cx="11409528" cy="4496938"/>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3439DE70-1009-244F-BF5C-AB8DDED377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2" name="Slide Number Placeholder 7">
            <a:extLst>
              <a:ext uri="{FF2B5EF4-FFF2-40B4-BE49-F238E27FC236}">
                <a16:creationId xmlns:a16="http://schemas.microsoft.com/office/drawing/2014/main" id="{DBCC641C-04E4-BA4D-ACC7-4B099AD56C58}"/>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1" name="Straight Connector 10">
            <a:extLst>
              <a:ext uri="{FF2B5EF4-FFF2-40B4-BE49-F238E27FC236}">
                <a16:creationId xmlns:a16="http://schemas.microsoft.com/office/drawing/2014/main" id="{B264FCB3-FF91-5E43-8729-4149012F7C87}"/>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DBCD4CA-8697-9440-B699-BE9F561AD6FE}"/>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68175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hart/Table (full-size) [BLUE]">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9BCF2AE-A0C0-804B-A374-CEC84AB30F59}"/>
              </a:ext>
            </a:extLst>
          </p:cNvPr>
          <p:cNvSpPr/>
          <p:nvPr userDrawn="1"/>
        </p:nvSpPr>
        <p:spPr>
          <a:xfrm>
            <a:off x="391237" y="1699146"/>
            <a:ext cx="11800764" cy="4586270"/>
          </a:xfrm>
          <a:prstGeom prst="rect">
            <a:avLst/>
          </a:prstGeom>
          <a:gradFill>
            <a:gsLst>
              <a:gs pos="100000">
                <a:srgbClr val="231E1F">
                  <a:alpha val="0"/>
                </a:srgbClr>
              </a:gs>
              <a:gs pos="33000">
                <a:srgbClr val="231E1F"/>
              </a:gs>
            </a:gsLst>
            <a:lin ang="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DE9ED7E7-9013-7144-B544-AF26DCF0CFE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7" name="Slide Number Placeholder 7">
            <a:extLst>
              <a:ext uri="{FF2B5EF4-FFF2-40B4-BE49-F238E27FC236}">
                <a16:creationId xmlns:a16="http://schemas.microsoft.com/office/drawing/2014/main" id="{6DA46266-61C0-E249-BFB6-DCCD18DB44A4}"/>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13" name="Title 3">
            <a:extLst>
              <a:ext uri="{FF2B5EF4-FFF2-40B4-BE49-F238E27FC236}">
                <a16:creationId xmlns:a16="http://schemas.microsoft.com/office/drawing/2014/main" id="{E38D289F-687C-7543-9FE3-93567A9D769B}"/>
              </a:ext>
            </a:extLst>
          </p:cNvPr>
          <p:cNvSpPr>
            <a:spLocks noGrp="1"/>
          </p:cNvSpPr>
          <p:nvPr>
            <p:ph type="title"/>
          </p:nvPr>
        </p:nvSpPr>
        <p:spPr>
          <a:xfrm>
            <a:off x="391236" y="447260"/>
            <a:ext cx="11409528" cy="1041171"/>
          </a:xfrm>
        </p:spPr>
        <p:txBody>
          <a:bodyPr>
            <a:normAutofit/>
          </a:bodyPr>
          <a:lstStyle>
            <a:lvl1pPr algn="l">
              <a:defRPr sz="4000" b="1" cap="all" baseline="0">
                <a:solidFill>
                  <a:schemeClr val="bg1"/>
                </a:solidFill>
              </a:defRPr>
            </a:lvl1pPr>
          </a:lstStyle>
          <a:p>
            <a:r>
              <a:rPr lang="en-US" dirty="0"/>
              <a:t>Click to edit Master title style</a:t>
            </a:r>
          </a:p>
        </p:txBody>
      </p:sp>
      <p:sp>
        <p:nvSpPr>
          <p:cNvPr id="15" name="Content Placeholder 3">
            <a:extLst>
              <a:ext uri="{FF2B5EF4-FFF2-40B4-BE49-F238E27FC236}">
                <a16:creationId xmlns:a16="http://schemas.microsoft.com/office/drawing/2014/main" id="{CE57A2C0-8DE0-1747-9EAF-3AA9EBE35155}"/>
              </a:ext>
            </a:extLst>
          </p:cNvPr>
          <p:cNvSpPr>
            <a:spLocks noGrp="1"/>
          </p:cNvSpPr>
          <p:nvPr>
            <p:ph sz="quarter" idx="14"/>
          </p:nvPr>
        </p:nvSpPr>
        <p:spPr>
          <a:xfrm>
            <a:off x="4059044" y="1919002"/>
            <a:ext cx="774171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a:extLst>
              <a:ext uri="{FF2B5EF4-FFF2-40B4-BE49-F238E27FC236}">
                <a16:creationId xmlns:a16="http://schemas.microsoft.com/office/drawing/2014/main" id="{E8F39FAB-1323-9843-9556-2A1A8E4CDD1D}"/>
              </a:ext>
            </a:extLst>
          </p:cNvPr>
          <p:cNvSpPr>
            <a:spLocks noGrp="1"/>
          </p:cNvSpPr>
          <p:nvPr>
            <p:ph sz="quarter" idx="15"/>
          </p:nvPr>
        </p:nvSpPr>
        <p:spPr>
          <a:xfrm>
            <a:off x="602165" y="1919002"/>
            <a:ext cx="318924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7" name="Straight Connector 16">
            <a:extLst>
              <a:ext uri="{FF2B5EF4-FFF2-40B4-BE49-F238E27FC236}">
                <a16:creationId xmlns:a16="http://schemas.microsoft.com/office/drawing/2014/main" id="{53A74264-67EA-1E49-A644-E7D7A1BBB2B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543E7F9-1466-3247-AA55-F938CA64C503}"/>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624936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and Image">
    <p:bg>
      <p:bgPr>
        <a:solidFill>
          <a:srgbClr val="000000"/>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11B88-41F5-0245-A130-150AEAAD581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0" name="Slide Number Placeholder 7">
            <a:extLst>
              <a:ext uri="{FF2B5EF4-FFF2-40B4-BE49-F238E27FC236}">
                <a16:creationId xmlns:a16="http://schemas.microsoft.com/office/drawing/2014/main" id="{344893F7-88C1-D24B-B1DA-2BB715F02EE9}"/>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20" name="Picture Placeholder 8">
            <a:extLst>
              <a:ext uri="{FF2B5EF4-FFF2-40B4-BE49-F238E27FC236}">
                <a16:creationId xmlns:a16="http://schemas.microsoft.com/office/drawing/2014/main" id="{FD9E9F24-66B9-244C-9FEE-E21DA26B5AC3}"/>
              </a:ext>
            </a:extLst>
          </p:cNvPr>
          <p:cNvSpPr>
            <a:spLocks noGrp="1"/>
          </p:cNvSpPr>
          <p:nvPr>
            <p:ph type="pic" sz="quarter" idx="11"/>
          </p:nvPr>
        </p:nvSpPr>
        <p:spPr>
          <a:xfrm>
            <a:off x="6509981" y="447260"/>
            <a:ext cx="5290783" cy="5819725"/>
          </a:xfrm>
        </p:spPr>
        <p:txBody>
          <a:bodyPr anchor="ctr"/>
          <a:lstStyle>
            <a:lvl1pPr algn="ctr">
              <a:defRPr/>
            </a:lvl1pPr>
          </a:lstStyle>
          <a:p>
            <a:endParaRPr lang="en-US"/>
          </a:p>
        </p:txBody>
      </p:sp>
      <p:sp>
        <p:nvSpPr>
          <p:cNvPr id="21" name="Text Placeholder 2">
            <a:extLst>
              <a:ext uri="{FF2B5EF4-FFF2-40B4-BE49-F238E27FC236}">
                <a16:creationId xmlns:a16="http://schemas.microsoft.com/office/drawing/2014/main" id="{430A6FB4-2B3A-5A4A-A3AA-762DD1C5247C}"/>
              </a:ext>
            </a:extLst>
          </p:cNvPr>
          <p:cNvSpPr>
            <a:spLocks noGrp="1"/>
          </p:cNvSpPr>
          <p:nvPr>
            <p:ph type="body" sz="quarter" idx="14"/>
          </p:nvPr>
        </p:nvSpPr>
        <p:spPr>
          <a:xfrm>
            <a:off x="356888" y="1649996"/>
            <a:ext cx="5910872" cy="4616989"/>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itle 3">
            <a:extLst>
              <a:ext uri="{FF2B5EF4-FFF2-40B4-BE49-F238E27FC236}">
                <a16:creationId xmlns:a16="http://schemas.microsoft.com/office/drawing/2014/main" id="{FFC7F4EC-F9DE-7D4E-AD08-DFA073D10832}"/>
              </a:ext>
            </a:extLst>
          </p:cNvPr>
          <p:cNvSpPr>
            <a:spLocks noGrp="1"/>
          </p:cNvSpPr>
          <p:nvPr>
            <p:ph type="title"/>
          </p:nvPr>
        </p:nvSpPr>
        <p:spPr>
          <a:xfrm>
            <a:off x="391236" y="447260"/>
            <a:ext cx="5876524" cy="1041171"/>
          </a:xfrm>
        </p:spPr>
        <p:txBody>
          <a:bodyPr>
            <a:normAutofit/>
          </a:bodyPr>
          <a:lstStyle>
            <a:lvl1pPr algn="l">
              <a:defRPr sz="4000" b="1" cap="all" baseline="0">
                <a:solidFill>
                  <a:schemeClr val="bg1"/>
                </a:solidFill>
              </a:defRPr>
            </a:lvl1pPr>
          </a:lstStyle>
          <a:p>
            <a:r>
              <a:rPr lang="en-US" dirty="0"/>
              <a:t>Click to edit Master title style</a:t>
            </a:r>
          </a:p>
        </p:txBody>
      </p:sp>
      <p:cxnSp>
        <p:nvCxnSpPr>
          <p:cNvPr id="11" name="Straight Connector 10">
            <a:extLst>
              <a:ext uri="{FF2B5EF4-FFF2-40B4-BE49-F238E27FC236}">
                <a16:creationId xmlns:a16="http://schemas.microsoft.com/office/drawing/2014/main" id="{3AD331F2-E0F1-604F-8326-D316F3E9D273}"/>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B024A20-CFB5-5C45-A768-E458554FEFE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48824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Quote or Statement">
    <p:bg>
      <p:bgPr>
        <a:solidFill>
          <a:srgbClr val="000000"/>
        </a:solidFill>
        <a:effectLst/>
      </p:bgPr>
    </p:bg>
    <p:spTree>
      <p:nvGrpSpPr>
        <p:cNvPr id="1" name=""/>
        <p:cNvGrpSpPr/>
        <p:nvPr/>
      </p:nvGrpSpPr>
      <p:grpSpPr>
        <a:xfrm>
          <a:off x="0" y="0"/>
          <a:ext cx="0" cy="0"/>
          <a:chOff x="0" y="0"/>
          <a:chExt cx="0" cy="0"/>
        </a:xfrm>
      </p:grpSpPr>
      <p:sp>
        <p:nvSpPr>
          <p:cNvPr id="25" name="Text Placeholder 6">
            <a:extLst>
              <a:ext uri="{FF2B5EF4-FFF2-40B4-BE49-F238E27FC236}">
                <a16:creationId xmlns:a16="http://schemas.microsoft.com/office/drawing/2014/main" id="{AC66E00B-37F1-5D4A-A2C7-362C0896A7AD}"/>
              </a:ext>
            </a:extLst>
          </p:cNvPr>
          <p:cNvSpPr>
            <a:spLocks noGrp="1"/>
          </p:cNvSpPr>
          <p:nvPr>
            <p:ph type="body" sz="quarter" idx="11" hasCustomPrompt="1"/>
          </p:nvPr>
        </p:nvSpPr>
        <p:spPr>
          <a:xfrm>
            <a:off x="787401" y="4882179"/>
            <a:ext cx="8524875" cy="433557"/>
          </a:xfrm>
          <a:prstGeom prst="rect">
            <a:avLst/>
          </a:prstGeom>
        </p:spPr>
        <p:txBody>
          <a:bodyPr>
            <a:normAutofit/>
          </a:bodyPr>
          <a:lstStyle>
            <a:lvl1pPr>
              <a:defRPr sz="1400">
                <a:solidFill>
                  <a:schemeClr val="bg1">
                    <a:lumMod val="95000"/>
                  </a:schemeClr>
                </a:solidFill>
              </a:defRPr>
            </a:lvl1pPr>
          </a:lstStyle>
          <a:p>
            <a:pPr lvl="0"/>
            <a:r>
              <a:rPr lang="en-US" dirty="0"/>
              <a:t>SOURCE OR ATTRIBUTE</a:t>
            </a:r>
          </a:p>
        </p:txBody>
      </p:sp>
      <p:sp>
        <p:nvSpPr>
          <p:cNvPr id="26" name="Text Placeholder 6">
            <a:extLst>
              <a:ext uri="{FF2B5EF4-FFF2-40B4-BE49-F238E27FC236}">
                <a16:creationId xmlns:a16="http://schemas.microsoft.com/office/drawing/2014/main" id="{5591E488-4CFF-4841-9203-718975CB04C6}"/>
              </a:ext>
            </a:extLst>
          </p:cNvPr>
          <p:cNvSpPr>
            <a:spLocks noGrp="1"/>
          </p:cNvSpPr>
          <p:nvPr>
            <p:ph type="body" sz="quarter" idx="10" hasCustomPrompt="1"/>
          </p:nvPr>
        </p:nvSpPr>
        <p:spPr>
          <a:xfrm>
            <a:off x="787401" y="2368997"/>
            <a:ext cx="8524875" cy="2131823"/>
          </a:xfrm>
          <a:prstGeom prst="rect">
            <a:avLst/>
          </a:prstGeom>
        </p:spPr>
        <p:txBody>
          <a:bodyPr anchor="ctr">
            <a:normAutofit/>
          </a:bodyPr>
          <a:lstStyle>
            <a:lvl1pPr>
              <a:lnSpc>
                <a:spcPct val="100000"/>
              </a:lnSpc>
              <a:defRPr sz="3600" b="1" cap="all" baseline="0"/>
            </a:lvl1pPr>
          </a:lstStyle>
          <a:p>
            <a:pPr lvl="0"/>
            <a:r>
              <a:rPr lang="en-US" dirty="0"/>
              <a:t>EDIT MASTER TEXT STYLES</a:t>
            </a:r>
          </a:p>
        </p:txBody>
      </p:sp>
      <p:cxnSp>
        <p:nvCxnSpPr>
          <p:cNvPr id="15" name="Straight Connector 14">
            <a:extLst>
              <a:ext uri="{FF2B5EF4-FFF2-40B4-BE49-F238E27FC236}">
                <a16:creationId xmlns:a16="http://schemas.microsoft.com/office/drawing/2014/main" id="{79FF959C-E11B-D044-A076-1AE8C7706C2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83090DC-5047-7145-A748-C085D81B6D4B}"/>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D6A5644-3F1F-D54F-AEB9-FA81C0777011}"/>
              </a:ext>
            </a:extLst>
          </p:cNvPr>
          <p:cNvGrpSpPr/>
          <p:nvPr userDrawn="1"/>
        </p:nvGrpSpPr>
        <p:grpSpPr>
          <a:xfrm>
            <a:off x="-2" y="2192866"/>
            <a:ext cx="10972802" cy="2472267"/>
            <a:chOff x="762000" y="2272108"/>
            <a:chExt cx="9967146" cy="2472267"/>
          </a:xfrm>
        </p:grpSpPr>
        <p:cxnSp>
          <p:nvCxnSpPr>
            <p:cNvPr id="31" name="Straight Connector 30">
              <a:extLst>
                <a:ext uri="{FF2B5EF4-FFF2-40B4-BE49-F238E27FC236}">
                  <a16:creationId xmlns:a16="http://schemas.microsoft.com/office/drawing/2014/main" id="{247F11CB-3B09-644E-9488-1E95AF89EA7F}"/>
                </a:ext>
              </a:extLst>
            </p:cNvPr>
            <p:cNvCxnSpPr>
              <a:cxnSpLocks/>
            </p:cNvCxnSpPr>
            <p:nvPr/>
          </p:nvCxnSpPr>
          <p:spPr>
            <a:xfrm>
              <a:off x="762000" y="2272108"/>
              <a:ext cx="9967146" cy="0"/>
            </a:xfrm>
            <a:prstGeom prst="line">
              <a:avLst/>
            </a:prstGeom>
            <a:ln w="25400">
              <a:gradFill flip="none" rotWithShape="1">
                <a:gsLst>
                  <a:gs pos="0">
                    <a:schemeClr val="accent3">
                      <a:alpha val="20000"/>
                    </a:schemeClr>
                  </a:gs>
                  <a:gs pos="49000">
                    <a:schemeClr val="accent3"/>
                  </a:gs>
                  <a:gs pos="99000">
                    <a:schemeClr val="accent3">
                      <a:alpha val="11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176ECF3-56CF-2C47-9A29-E742B5BD5A72}"/>
                </a:ext>
              </a:extLst>
            </p:cNvPr>
            <p:cNvCxnSpPr>
              <a:cxnSpLocks/>
            </p:cNvCxnSpPr>
            <p:nvPr/>
          </p:nvCxnSpPr>
          <p:spPr>
            <a:xfrm>
              <a:off x="762000" y="4744375"/>
              <a:ext cx="7552267" cy="0"/>
            </a:xfrm>
            <a:prstGeom prst="line">
              <a:avLst/>
            </a:prstGeom>
            <a:ln w="25400">
              <a:gradFill flip="none" rotWithShape="1">
                <a:gsLst>
                  <a:gs pos="0">
                    <a:schemeClr val="accent3">
                      <a:alpha val="20000"/>
                    </a:schemeClr>
                  </a:gs>
                  <a:gs pos="49000">
                    <a:schemeClr val="accent3"/>
                  </a:gs>
                  <a:gs pos="99000">
                    <a:schemeClr val="accent3">
                      <a:alpha val="11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pic>
        <p:nvPicPr>
          <p:cNvPr id="33" name="Picture 32">
            <a:extLst>
              <a:ext uri="{FF2B5EF4-FFF2-40B4-BE49-F238E27FC236}">
                <a16:creationId xmlns:a16="http://schemas.microsoft.com/office/drawing/2014/main" id="{2696EA8F-48A8-9E43-A0AD-961B70D09B8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09321" y="1177411"/>
            <a:ext cx="1918512" cy="544055"/>
          </a:xfrm>
          <a:prstGeom prst="rect">
            <a:avLst/>
          </a:prstGeom>
        </p:spPr>
      </p:pic>
    </p:spTree>
    <p:extLst>
      <p:ext uri="{BB962C8B-B14F-4D97-AF65-F5344CB8AC3E}">
        <p14:creationId xmlns:p14="http://schemas.microsoft.com/office/powerpoint/2010/main" val="26383567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p:bg>
      <p:bgPr>
        <a:solidFill>
          <a:srgbClr val="000000"/>
        </a:solidFill>
        <a:effectLst/>
      </p:bgPr>
    </p:bg>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FE36E74-F996-DB4C-8425-A3C277535B11}"/>
              </a:ext>
            </a:extLst>
          </p:cNvPr>
          <p:cNvSpPr>
            <a:spLocks noGrp="1"/>
          </p:cNvSpPr>
          <p:nvPr>
            <p:ph type="pic" sz="quarter" idx="10"/>
          </p:nvPr>
        </p:nvSpPr>
        <p:spPr>
          <a:xfrm>
            <a:off x="0" y="342900"/>
            <a:ext cx="12192000" cy="5959833"/>
          </a:xfrm>
        </p:spPr>
        <p:txBody>
          <a:bodyPr anchor="ctr"/>
          <a:lstStyle>
            <a:lvl1pPr algn="ctr">
              <a:defRPr/>
            </a:lvl1pPr>
          </a:lstStyle>
          <a:p>
            <a:endParaRPr lang="en-US"/>
          </a:p>
        </p:txBody>
      </p:sp>
      <p:pic>
        <p:nvPicPr>
          <p:cNvPr id="10" name="Picture 9">
            <a:extLst>
              <a:ext uri="{FF2B5EF4-FFF2-40B4-BE49-F238E27FC236}">
                <a16:creationId xmlns:a16="http://schemas.microsoft.com/office/drawing/2014/main" id="{13367EAF-A259-374E-849B-D4770C3EA28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63C9A291-73C6-4D4A-88E0-950588FE1755}"/>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8" name="Straight Connector 7">
            <a:extLst>
              <a:ext uri="{FF2B5EF4-FFF2-40B4-BE49-F238E27FC236}">
                <a16:creationId xmlns:a16="http://schemas.microsoft.com/office/drawing/2014/main" id="{DDEEE11B-5C94-3D4F-B44F-F8FAD323869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8E27BF-9DB1-994A-B238-1A60C535E04C}"/>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13632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MD Logo">
    <p:bg>
      <p:bgPr>
        <a:solidFill>
          <a:srgbClr val="00000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56CD4B-7D09-0147-ACDF-EBCAFD44A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44923" y="2958756"/>
            <a:ext cx="3902157" cy="936326"/>
          </a:xfrm>
          <a:prstGeom prst="rect">
            <a:avLst/>
          </a:prstGeom>
        </p:spPr>
      </p:pic>
      <p:sp>
        <p:nvSpPr>
          <p:cNvPr id="5" name="Rectangle 4">
            <a:extLst>
              <a:ext uri="{FF2B5EF4-FFF2-40B4-BE49-F238E27FC236}">
                <a16:creationId xmlns:a16="http://schemas.microsoft.com/office/drawing/2014/main" id="{A575FD14-EA21-A748-941B-8383DF46F88D}"/>
              </a:ext>
            </a:extLst>
          </p:cNvPr>
          <p:cNvSpPr/>
          <p:nvPr userDrawn="1"/>
        </p:nvSpPr>
        <p:spPr>
          <a:xfrm>
            <a:off x="0" y="5798127"/>
            <a:ext cx="3345873" cy="1059873"/>
          </a:xfrm>
          <a:prstGeom prst="rect">
            <a:avLst/>
          </a:prstGeom>
          <a:gradFill>
            <a:gsLst>
              <a:gs pos="81000">
                <a:srgbClr val="000000"/>
              </a:gs>
              <a:gs pos="98000">
                <a:srgbClr val="010101">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F75CC975-D745-E847-952F-4BA7A75822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5029200"/>
            <a:ext cx="12192000" cy="1828800"/>
          </a:xfrm>
          <a:prstGeom prst="rect">
            <a:avLst/>
          </a:prstGeom>
          <a:effectLst>
            <a:softEdge rad="406400"/>
          </a:effectLst>
        </p:spPr>
      </p:pic>
      <p:cxnSp>
        <p:nvCxnSpPr>
          <p:cNvPr id="8" name="Straight Connector 7">
            <a:extLst>
              <a:ext uri="{FF2B5EF4-FFF2-40B4-BE49-F238E27FC236}">
                <a16:creationId xmlns:a16="http://schemas.microsoft.com/office/drawing/2014/main" id="{0B141D3E-65D0-0440-B9D4-27F040C1C0B6}"/>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8DD0D9D-CBF7-6E40-816B-09A2B11B87CB}"/>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71371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ree-up Picture and Content">
    <p:bg>
      <p:bgPr>
        <a:solidFill>
          <a:srgbClr val="000000"/>
        </a:solidFill>
        <a:effectLst/>
      </p:bgPr>
    </p:bg>
    <p:spTree>
      <p:nvGrpSpPr>
        <p:cNvPr id="1" name=""/>
        <p:cNvGrpSpPr/>
        <p:nvPr/>
      </p:nvGrpSpPr>
      <p:grpSpPr>
        <a:xfrm>
          <a:off x="0" y="0"/>
          <a:ext cx="0" cy="0"/>
          <a:chOff x="0" y="0"/>
          <a:chExt cx="0" cy="0"/>
        </a:xfrm>
      </p:grpSpPr>
      <p:sp>
        <p:nvSpPr>
          <p:cNvPr id="16" name="Title 3">
            <a:extLst>
              <a:ext uri="{FF2B5EF4-FFF2-40B4-BE49-F238E27FC236}">
                <a16:creationId xmlns:a16="http://schemas.microsoft.com/office/drawing/2014/main" id="{74238D27-AFD9-B449-8D79-0361748FC87B}"/>
              </a:ext>
            </a:extLst>
          </p:cNvPr>
          <p:cNvSpPr>
            <a:spLocks noGrp="1"/>
          </p:cNvSpPr>
          <p:nvPr>
            <p:ph type="title"/>
          </p:nvPr>
        </p:nvSpPr>
        <p:spPr>
          <a:xfrm>
            <a:off x="777498" y="466837"/>
            <a:ext cx="10652502" cy="1092377"/>
          </a:xfrm>
        </p:spPr>
        <p:txBody>
          <a:bodyPr>
            <a:normAutofit/>
          </a:bodyPr>
          <a:lstStyle>
            <a:lvl1pPr algn="ctr">
              <a:defRPr sz="4000" b="1" cap="all" baseline="0">
                <a:solidFill>
                  <a:schemeClr val="bg1"/>
                </a:solidFill>
              </a:defRPr>
            </a:lvl1pPr>
          </a:lstStyle>
          <a:p>
            <a:r>
              <a:rPr lang="en-US" dirty="0"/>
              <a:t>Click to edit Master title style</a:t>
            </a:r>
          </a:p>
        </p:txBody>
      </p:sp>
      <p:sp>
        <p:nvSpPr>
          <p:cNvPr id="24" name="Picture Placeholder 2">
            <a:extLst>
              <a:ext uri="{FF2B5EF4-FFF2-40B4-BE49-F238E27FC236}">
                <a16:creationId xmlns:a16="http://schemas.microsoft.com/office/drawing/2014/main" id="{94A5DD8C-E131-2748-854B-7F0DF80F1C7E}"/>
              </a:ext>
            </a:extLst>
          </p:cNvPr>
          <p:cNvSpPr>
            <a:spLocks noGrp="1"/>
          </p:cNvSpPr>
          <p:nvPr>
            <p:ph type="pic" sz="quarter" idx="16"/>
          </p:nvPr>
        </p:nvSpPr>
        <p:spPr>
          <a:xfrm>
            <a:off x="777498" y="2594873"/>
            <a:ext cx="3246278" cy="1717675"/>
          </a:xfrm>
        </p:spPr>
        <p:txBody>
          <a:bodyPr anchor="ctr"/>
          <a:lstStyle>
            <a:lvl1pPr algn="ctr">
              <a:defRPr/>
            </a:lvl1pPr>
          </a:lstStyle>
          <a:p>
            <a:endParaRPr lang="en-US"/>
          </a:p>
        </p:txBody>
      </p:sp>
      <p:sp>
        <p:nvSpPr>
          <p:cNvPr id="25" name="Picture Placeholder 2">
            <a:extLst>
              <a:ext uri="{FF2B5EF4-FFF2-40B4-BE49-F238E27FC236}">
                <a16:creationId xmlns:a16="http://schemas.microsoft.com/office/drawing/2014/main" id="{5BBDA1E6-11EC-F84B-9760-65A72FD4AEB6}"/>
              </a:ext>
            </a:extLst>
          </p:cNvPr>
          <p:cNvSpPr>
            <a:spLocks noGrp="1"/>
          </p:cNvSpPr>
          <p:nvPr>
            <p:ph type="pic" sz="quarter" idx="17"/>
          </p:nvPr>
        </p:nvSpPr>
        <p:spPr>
          <a:xfrm>
            <a:off x="4511527" y="2594873"/>
            <a:ext cx="3246278" cy="1717675"/>
          </a:xfrm>
        </p:spPr>
        <p:txBody>
          <a:bodyPr anchor="ctr"/>
          <a:lstStyle>
            <a:lvl1pPr algn="ctr">
              <a:defRPr/>
            </a:lvl1pPr>
          </a:lstStyle>
          <a:p>
            <a:endParaRPr lang="en-US"/>
          </a:p>
        </p:txBody>
      </p:sp>
      <p:sp>
        <p:nvSpPr>
          <p:cNvPr id="26" name="Picture Placeholder 2">
            <a:extLst>
              <a:ext uri="{FF2B5EF4-FFF2-40B4-BE49-F238E27FC236}">
                <a16:creationId xmlns:a16="http://schemas.microsoft.com/office/drawing/2014/main" id="{D0632D34-6D9B-AA4A-9866-7FCA0F2D8C4D}"/>
              </a:ext>
            </a:extLst>
          </p:cNvPr>
          <p:cNvSpPr>
            <a:spLocks noGrp="1"/>
          </p:cNvSpPr>
          <p:nvPr>
            <p:ph type="pic" sz="quarter" idx="18"/>
          </p:nvPr>
        </p:nvSpPr>
        <p:spPr>
          <a:xfrm>
            <a:off x="8183721" y="2575823"/>
            <a:ext cx="3246278" cy="1717675"/>
          </a:xfrm>
        </p:spPr>
        <p:txBody>
          <a:bodyPr anchor="ctr"/>
          <a:lstStyle>
            <a:lvl1pPr algn="ctr">
              <a:defRPr/>
            </a:lvl1pPr>
          </a:lstStyle>
          <a:p>
            <a:endParaRPr lang="en-US"/>
          </a:p>
        </p:txBody>
      </p:sp>
      <p:pic>
        <p:nvPicPr>
          <p:cNvPr id="18" name="Picture 17">
            <a:extLst>
              <a:ext uri="{FF2B5EF4-FFF2-40B4-BE49-F238E27FC236}">
                <a16:creationId xmlns:a16="http://schemas.microsoft.com/office/drawing/2014/main" id="{4AC48988-A8D0-A241-8B48-CE95B2601B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27" name="Slide Number Placeholder 7">
            <a:extLst>
              <a:ext uri="{FF2B5EF4-FFF2-40B4-BE49-F238E27FC236}">
                <a16:creationId xmlns:a16="http://schemas.microsoft.com/office/drawing/2014/main" id="{2860B5C9-07F9-5E48-B1A9-F20FA50A1BAF}"/>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32" name="Text Placeholder 3">
            <a:extLst>
              <a:ext uri="{FF2B5EF4-FFF2-40B4-BE49-F238E27FC236}">
                <a16:creationId xmlns:a16="http://schemas.microsoft.com/office/drawing/2014/main" id="{D8C53DE8-64F7-DC4B-B808-679E6197FD96}"/>
              </a:ext>
            </a:extLst>
          </p:cNvPr>
          <p:cNvSpPr>
            <a:spLocks noGrp="1"/>
          </p:cNvSpPr>
          <p:nvPr>
            <p:ph type="body" sz="quarter" idx="10" hasCustomPrompt="1"/>
          </p:nvPr>
        </p:nvSpPr>
        <p:spPr>
          <a:xfrm>
            <a:off x="777498"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ONE</a:t>
            </a:r>
          </a:p>
        </p:txBody>
      </p:sp>
      <p:sp>
        <p:nvSpPr>
          <p:cNvPr id="33" name="Text Placeholder 3">
            <a:extLst>
              <a:ext uri="{FF2B5EF4-FFF2-40B4-BE49-F238E27FC236}">
                <a16:creationId xmlns:a16="http://schemas.microsoft.com/office/drawing/2014/main" id="{26CF334C-5871-3A48-AE25-93C4A42BDB89}"/>
              </a:ext>
            </a:extLst>
          </p:cNvPr>
          <p:cNvSpPr>
            <a:spLocks noGrp="1"/>
          </p:cNvSpPr>
          <p:nvPr>
            <p:ph type="body" sz="quarter" idx="11" hasCustomPrompt="1"/>
          </p:nvPr>
        </p:nvSpPr>
        <p:spPr>
          <a:xfrm>
            <a:off x="4511527"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TWO</a:t>
            </a:r>
          </a:p>
        </p:txBody>
      </p:sp>
      <p:sp>
        <p:nvSpPr>
          <p:cNvPr id="34" name="Text Placeholder 3">
            <a:extLst>
              <a:ext uri="{FF2B5EF4-FFF2-40B4-BE49-F238E27FC236}">
                <a16:creationId xmlns:a16="http://schemas.microsoft.com/office/drawing/2014/main" id="{2C5E708E-EDC3-384E-B244-102CE6CF06A0}"/>
              </a:ext>
            </a:extLst>
          </p:cNvPr>
          <p:cNvSpPr>
            <a:spLocks noGrp="1"/>
          </p:cNvSpPr>
          <p:nvPr>
            <p:ph type="body" sz="quarter" idx="12" hasCustomPrompt="1"/>
          </p:nvPr>
        </p:nvSpPr>
        <p:spPr>
          <a:xfrm>
            <a:off x="8183721"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THREE</a:t>
            </a:r>
          </a:p>
        </p:txBody>
      </p:sp>
      <p:sp>
        <p:nvSpPr>
          <p:cNvPr id="35" name="Text Placeholder 26">
            <a:extLst>
              <a:ext uri="{FF2B5EF4-FFF2-40B4-BE49-F238E27FC236}">
                <a16:creationId xmlns:a16="http://schemas.microsoft.com/office/drawing/2014/main" id="{CF93A303-9B79-9448-98AC-3124C10A9576}"/>
              </a:ext>
            </a:extLst>
          </p:cNvPr>
          <p:cNvSpPr>
            <a:spLocks noGrp="1"/>
          </p:cNvSpPr>
          <p:nvPr>
            <p:ph type="body" sz="quarter" idx="13"/>
          </p:nvPr>
        </p:nvSpPr>
        <p:spPr>
          <a:xfrm>
            <a:off x="777498"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Text Placeholder 26">
            <a:extLst>
              <a:ext uri="{FF2B5EF4-FFF2-40B4-BE49-F238E27FC236}">
                <a16:creationId xmlns:a16="http://schemas.microsoft.com/office/drawing/2014/main" id="{C64572E4-7055-4240-AACC-1DF1DA86880F}"/>
              </a:ext>
            </a:extLst>
          </p:cNvPr>
          <p:cNvSpPr>
            <a:spLocks noGrp="1"/>
          </p:cNvSpPr>
          <p:nvPr>
            <p:ph type="body" sz="quarter" idx="14"/>
          </p:nvPr>
        </p:nvSpPr>
        <p:spPr>
          <a:xfrm>
            <a:off x="4511527"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26">
            <a:extLst>
              <a:ext uri="{FF2B5EF4-FFF2-40B4-BE49-F238E27FC236}">
                <a16:creationId xmlns:a16="http://schemas.microsoft.com/office/drawing/2014/main" id="{FC94A9CB-A229-BE48-91BC-3F2F7FA3912C}"/>
              </a:ext>
            </a:extLst>
          </p:cNvPr>
          <p:cNvSpPr>
            <a:spLocks noGrp="1"/>
          </p:cNvSpPr>
          <p:nvPr>
            <p:ph type="body" sz="quarter" idx="15"/>
          </p:nvPr>
        </p:nvSpPr>
        <p:spPr>
          <a:xfrm>
            <a:off x="8183722" y="4444678"/>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7" name="Straight Connector 16">
            <a:extLst>
              <a:ext uri="{FF2B5EF4-FFF2-40B4-BE49-F238E27FC236}">
                <a16:creationId xmlns:a16="http://schemas.microsoft.com/office/drawing/2014/main" id="{5D056AC5-AF57-8D40-A078-F40059D88BD7}"/>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58B89D5-59DF-6142-A81F-539BD0FF86C3}"/>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38779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ulleted List &amp; Descri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5E14F20-B2C5-BF49-A64C-F39D0F90F5B9}"/>
              </a:ext>
            </a:extLst>
          </p:cNvPr>
          <p:cNvSpPr>
            <a:spLocks noGrp="1"/>
          </p:cNvSpPr>
          <p:nvPr>
            <p:ph type="body" sz="quarter" idx="10"/>
          </p:nvPr>
        </p:nvSpPr>
        <p:spPr>
          <a:xfrm>
            <a:off x="5680129" y="1695268"/>
            <a:ext cx="6120635"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6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37D7AC70-836C-844B-A5AF-61C9C1AAE05F}"/>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
        <p:nvSpPr>
          <p:cNvPr id="8" name="Content Placeholder 3">
            <a:extLst>
              <a:ext uri="{FF2B5EF4-FFF2-40B4-BE49-F238E27FC236}">
                <a16:creationId xmlns:a16="http://schemas.microsoft.com/office/drawing/2014/main" id="{5FFB39A6-CB0D-7547-A1B7-509FEE6952C1}"/>
              </a:ext>
            </a:extLst>
          </p:cNvPr>
          <p:cNvSpPr>
            <a:spLocks noGrp="1"/>
          </p:cNvSpPr>
          <p:nvPr>
            <p:ph sz="quarter" idx="14"/>
          </p:nvPr>
        </p:nvSpPr>
        <p:spPr>
          <a:xfrm>
            <a:off x="391236" y="1699146"/>
            <a:ext cx="4885937" cy="449693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a:extLst>
              <a:ext uri="{FF2B5EF4-FFF2-40B4-BE49-F238E27FC236}">
                <a16:creationId xmlns:a16="http://schemas.microsoft.com/office/drawing/2014/main" id="{C721EEF6-FC8B-8F4D-8EE7-367DD0E476C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B737D0F-2DEE-3941-88FA-4A714A8B1B23}"/>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15061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ABAE03F-FE2B-0B49-AF55-C2EDDDC9C30C}"/>
              </a:ext>
            </a:extLst>
          </p:cNvPr>
          <p:cNvSpPr>
            <a:spLocks noGrp="1"/>
          </p:cNvSpPr>
          <p:nvPr>
            <p:ph type="body" sz="quarter" idx="10"/>
          </p:nvPr>
        </p:nvSpPr>
        <p:spPr>
          <a:xfrm>
            <a:off x="391237" y="1695268"/>
            <a:ext cx="11409528"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bg1"/>
              </a:buClr>
              <a:buSzTx/>
              <a:buFont typeface="Arial" panose="020B0604020202020204" pitchFamily="34" charset="0"/>
              <a:buChar char="•"/>
              <a:tabLst/>
              <a:defRPr sz="18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6321A177-7B3A-FA4E-8A7C-EB0596F92842}"/>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cxnSp>
        <p:nvCxnSpPr>
          <p:cNvPr id="8" name="Straight Connector 7">
            <a:extLst>
              <a:ext uri="{FF2B5EF4-FFF2-40B4-BE49-F238E27FC236}">
                <a16:creationId xmlns:a16="http://schemas.microsoft.com/office/drawing/2014/main" id="{A08D8F9F-270E-CB4B-9634-2B9422309880}"/>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86BEABF-E298-754C-9BE1-28675D28FDD2}"/>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637727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TA/Question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pic>
        <p:nvPicPr>
          <p:cNvPr id="5" name="Picture 4">
            <a:extLst>
              <a:ext uri="{FF2B5EF4-FFF2-40B4-BE49-F238E27FC236}">
                <a16:creationId xmlns:a16="http://schemas.microsoft.com/office/drawing/2014/main" id="{B0885C09-EA37-DD4A-BE0C-B922D310725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435160" y="1664724"/>
            <a:ext cx="1321676" cy="317138"/>
          </a:xfrm>
          <a:prstGeom prst="rect">
            <a:avLst/>
          </a:prstGeom>
        </p:spPr>
      </p:pic>
      <p:cxnSp>
        <p:nvCxnSpPr>
          <p:cNvPr id="6" name="Straight Connector 5">
            <a:extLst>
              <a:ext uri="{FF2B5EF4-FFF2-40B4-BE49-F238E27FC236}">
                <a16:creationId xmlns:a16="http://schemas.microsoft.com/office/drawing/2014/main" id="{6866C8EA-432C-EC45-A913-CE1B1605487F}"/>
              </a:ext>
            </a:extLst>
          </p:cNvPr>
          <p:cNvCxnSpPr>
            <a:cxnSpLocks/>
          </p:cNvCxnSpPr>
          <p:nvPr userDrawn="1"/>
        </p:nvCxnSpPr>
        <p:spPr>
          <a:xfrm>
            <a:off x="4481722" y="2219644"/>
            <a:ext cx="3228557" cy="0"/>
          </a:xfrm>
          <a:prstGeom prst="line">
            <a:avLst/>
          </a:prstGeom>
          <a:ln w="25400">
            <a:gradFill flip="none" rotWithShape="1">
              <a:gsLst>
                <a:gs pos="0">
                  <a:srgbClr val="000000">
                    <a:alpha val="0"/>
                  </a:srgbClr>
                </a:gs>
                <a:gs pos="50000">
                  <a:schemeClr val="accent3"/>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 name="Text Placeholder 7">
            <a:extLst>
              <a:ext uri="{FF2B5EF4-FFF2-40B4-BE49-F238E27FC236}">
                <a16:creationId xmlns:a16="http://schemas.microsoft.com/office/drawing/2014/main" id="{64CA26AD-86C3-3E4E-8BCD-3DDF2FE1CB82}"/>
              </a:ext>
            </a:extLst>
          </p:cNvPr>
          <p:cNvSpPr>
            <a:spLocks noGrp="1"/>
          </p:cNvSpPr>
          <p:nvPr>
            <p:ph type="body" sz="quarter" idx="10" hasCustomPrompt="1"/>
          </p:nvPr>
        </p:nvSpPr>
        <p:spPr>
          <a:xfrm>
            <a:off x="762000" y="2525713"/>
            <a:ext cx="10668000" cy="3696667"/>
          </a:xfrm>
        </p:spPr>
        <p:txBody>
          <a:bodyPr>
            <a:normAutofit/>
          </a:bodyPr>
          <a:lstStyle>
            <a:lvl1pPr algn="ctr">
              <a:defRPr sz="4800" b="1" cap="all" baseline="0"/>
            </a:lvl1pPr>
            <a:lvl2pPr algn="ctr">
              <a:defRPr/>
            </a:lvl2pPr>
            <a:lvl3pPr algn="ctr">
              <a:defRPr/>
            </a:lvl3pPr>
            <a:lvl4pPr algn="ctr">
              <a:defRPr/>
            </a:lvl4pPr>
            <a:lvl5pPr algn="ctr">
              <a:defRPr/>
            </a:lvl5pPr>
          </a:lstStyle>
          <a:p>
            <a:pPr lvl="0"/>
            <a:r>
              <a:rPr lang="en-US" dirty="0"/>
              <a:t>EDIT MASTER TEXT STYLES</a:t>
            </a:r>
          </a:p>
        </p:txBody>
      </p:sp>
      <p:cxnSp>
        <p:nvCxnSpPr>
          <p:cNvPr id="9" name="Straight Connector 8">
            <a:extLst>
              <a:ext uri="{FF2B5EF4-FFF2-40B4-BE49-F238E27FC236}">
                <a16:creationId xmlns:a16="http://schemas.microsoft.com/office/drawing/2014/main" id="{33AE4380-3E3A-C44A-8F1B-548EF5F760B1}"/>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5FAE24C-337A-7F48-9E7D-90FB70E99E35}"/>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3"/>
                </a:gs>
                <a:gs pos="45000">
                  <a:schemeClr val="accent3"/>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5903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hart/Table">
    <p:bg>
      <p:bgPr>
        <a:solidFill>
          <a:srgbClr val="000000"/>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38F210A-C9FE-F74F-9F8F-CEC5BB94A6DA}"/>
              </a:ext>
            </a:extLst>
          </p:cNvPr>
          <p:cNvSpPr/>
          <p:nvPr userDrawn="1"/>
        </p:nvSpPr>
        <p:spPr>
          <a:xfrm>
            <a:off x="391237" y="1699146"/>
            <a:ext cx="11800764" cy="4586270"/>
          </a:xfrm>
          <a:prstGeom prst="rect">
            <a:avLst/>
          </a:prstGeom>
          <a:gradFill>
            <a:gsLst>
              <a:gs pos="100000">
                <a:schemeClr val="bg1">
                  <a:alpha val="0"/>
                </a:schemeClr>
              </a:gs>
              <a:gs pos="3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ontent Placeholder 3">
            <a:extLst>
              <a:ext uri="{FF2B5EF4-FFF2-40B4-BE49-F238E27FC236}">
                <a16:creationId xmlns:a16="http://schemas.microsoft.com/office/drawing/2014/main" id="{E44815D0-E14B-D043-8892-D7F3F700BA19}"/>
              </a:ext>
            </a:extLst>
          </p:cNvPr>
          <p:cNvSpPr>
            <a:spLocks noGrp="1"/>
          </p:cNvSpPr>
          <p:nvPr>
            <p:ph sz="quarter" idx="14"/>
          </p:nvPr>
        </p:nvSpPr>
        <p:spPr>
          <a:xfrm>
            <a:off x="646772" y="1896701"/>
            <a:ext cx="11153992" cy="421416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5A7C4467-48AE-994F-8940-B5866EED82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6" name="Slide Number Placeholder 7">
            <a:extLst>
              <a:ext uri="{FF2B5EF4-FFF2-40B4-BE49-F238E27FC236}">
                <a16:creationId xmlns:a16="http://schemas.microsoft.com/office/drawing/2014/main" id="{DEFB4B00-BD4E-E64C-AC75-89BAD95C7FF2}"/>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9" name="Straight Connector 8">
            <a:extLst>
              <a:ext uri="{FF2B5EF4-FFF2-40B4-BE49-F238E27FC236}">
                <a16:creationId xmlns:a16="http://schemas.microsoft.com/office/drawing/2014/main" id="{347399FE-2A02-D041-9581-700A896D2274}"/>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DE00F1A-F519-B246-9B15-B3F988060932}"/>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173F372-B883-4CA7-AE76-DA7B46239947}"/>
              </a:ext>
            </a:extLst>
          </p:cNvPr>
          <p:cNvSpPr>
            <a:spLocks noGrp="1"/>
          </p:cNvSpPr>
          <p:nvPr>
            <p:ph type="title"/>
          </p:nvPr>
        </p:nvSpPr>
        <p:spPr/>
        <p:txBody>
          <a:bodyPr/>
          <a:lstStyle/>
          <a:p>
            <a:r>
              <a:rPr lang="en-US"/>
              <a:t>Click to edit Master title style</a:t>
            </a:r>
          </a:p>
        </p:txBody>
      </p:sp>
      <p:sp>
        <p:nvSpPr>
          <p:cNvPr id="13" name="TextBox 12">
            <a:extLst>
              <a:ext uri="{FF2B5EF4-FFF2-40B4-BE49-F238E27FC236}">
                <a16:creationId xmlns:a16="http://schemas.microsoft.com/office/drawing/2014/main" id="{56D88576-37DD-4602-B4F3-0C026CEDFE62}"/>
              </a:ext>
            </a:extLst>
          </p:cNvPr>
          <p:cNvSpPr txBox="1"/>
          <p:nvPr userDrawn="1"/>
        </p:nvSpPr>
        <p:spPr>
          <a:xfrm>
            <a:off x="646772" y="6432127"/>
            <a:ext cx="81428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DAC 2019: DETERMINING THE PREFERRED METHODOLOGY FOR TIMING ANALYSIS AND SIGN OFF ON MIXED SIGNAL DESIGNS IN FINFET TECHNOLOGY NODES</a:t>
            </a:r>
          </a:p>
        </p:txBody>
      </p:sp>
    </p:spTree>
    <p:extLst>
      <p:ext uri="{BB962C8B-B14F-4D97-AF65-F5344CB8AC3E}">
        <p14:creationId xmlns:p14="http://schemas.microsoft.com/office/powerpoint/2010/main" val="93730855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Only - No Top/Bottom Line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4" name="Title 3">
            <a:extLst>
              <a:ext uri="{FF2B5EF4-FFF2-40B4-BE49-F238E27FC236}">
                <a16:creationId xmlns:a16="http://schemas.microsoft.com/office/drawing/2014/main" id="{DCFF359D-DECA-8147-80B3-424BF2758305}"/>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26429923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4601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p:bg>
      <p:bgPr>
        <a:solidFill>
          <a:srgbClr val="000000"/>
        </a:solidFill>
        <a:effectLst/>
      </p:bgPr>
    </p:bg>
    <p:spTree>
      <p:nvGrpSpPr>
        <p:cNvPr id="1" name=""/>
        <p:cNvGrpSpPr/>
        <p:nvPr/>
      </p:nvGrpSpPr>
      <p:grpSpPr>
        <a:xfrm>
          <a:off x="0" y="0"/>
          <a:ext cx="0" cy="0"/>
          <a:chOff x="0" y="0"/>
          <a:chExt cx="0" cy="0"/>
        </a:xfrm>
      </p:grpSpPr>
      <p:pic>
        <p:nvPicPr>
          <p:cNvPr id="9" name="Picture Placeholder 7">
            <a:extLst>
              <a:ext uri="{FF2B5EF4-FFF2-40B4-BE49-F238E27FC236}">
                <a16:creationId xmlns:a16="http://schemas.microsoft.com/office/drawing/2014/main" id="{3F4BAB2E-EC9E-9B4A-8C6F-C27878CC3711}"/>
              </a:ext>
            </a:extLst>
          </p:cNvPr>
          <p:cNvPicPr>
            <a:picLocks noChangeAspect="1"/>
          </p:cNvPicPr>
          <p:nvPr userDrawn="1"/>
        </p:nvPicPr>
        <p:blipFill rotWithShape="1">
          <a:blip r:embed="rId2"/>
          <a:stretch/>
        </p:blipFill>
        <p:spPr>
          <a:xfrm>
            <a:off x="5943600" y="0"/>
            <a:ext cx="6248400" cy="6858000"/>
          </a:xfrm>
          <a:prstGeom prst="rect">
            <a:avLst/>
          </a:prstGeom>
        </p:spPr>
      </p:pic>
      <p:sp>
        <p:nvSpPr>
          <p:cNvPr id="10" name="Rectangle 9">
            <a:extLst>
              <a:ext uri="{FF2B5EF4-FFF2-40B4-BE49-F238E27FC236}">
                <a16:creationId xmlns:a16="http://schemas.microsoft.com/office/drawing/2014/main" id="{3BF35704-304F-C74B-A3FB-86B390CAE006}"/>
              </a:ext>
            </a:extLst>
          </p:cNvPr>
          <p:cNvSpPr/>
          <p:nvPr userDrawn="1"/>
        </p:nvSpPr>
        <p:spPr>
          <a:xfrm>
            <a:off x="4170121" y="0"/>
            <a:ext cx="8021879" cy="6858000"/>
          </a:xfrm>
          <a:prstGeom prst="rect">
            <a:avLst/>
          </a:prstGeom>
          <a:gradFill flip="none" rotWithShape="1">
            <a:gsLst>
              <a:gs pos="33000">
                <a:srgbClr val="000000"/>
              </a:gs>
              <a:gs pos="99000">
                <a:schemeClr val="tx1">
                  <a:alpha val="0"/>
                </a:schemeClr>
              </a:gs>
            </a:gsLst>
            <a:lin ang="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Picture 26">
            <a:extLst>
              <a:ext uri="{FF2B5EF4-FFF2-40B4-BE49-F238E27FC236}">
                <a16:creationId xmlns:a16="http://schemas.microsoft.com/office/drawing/2014/main" id="{BDE44209-3394-044C-BB78-0575A34FFB9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7401" y="1211950"/>
            <a:ext cx="1321676" cy="317138"/>
          </a:xfrm>
          <a:prstGeom prst="rect">
            <a:avLst/>
          </a:prstGeom>
        </p:spPr>
      </p:pic>
      <p:cxnSp>
        <p:nvCxnSpPr>
          <p:cNvPr id="16" name="Straight Connector 15">
            <a:extLst>
              <a:ext uri="{FF2B5EF4-FFF2-40B4-BE49-F238E27FC236}">
                <a16:creationId xmlns:a16="http://schemas.microsoft.com/office/drawing/2014/main" id="{930F26E1-8F21-AD4C-A333-F4929610900D}"/>
              </a:ext>
            </a:extLst>
          </p:cNvPr>
          <p:cNvCxnSpPr>
            <a:cxnSpLocks/>
          </p:cNvCxnSpPr>
          <p:nvPr userDrawn="1"/>
        </p:nvCxnSpPr>
        <p:spPr>
          <a:xfrm>
            <a:off x="787401" y="1778527"/>
            <a:ext cx="77558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itle Placeholder 1">
            <a:extLst>
              <a:ext uri="{FF2B5EF4-FFF2-40B4-BE49-F238E27FC236}">
                <a16:creationId xmlns:a16="http://schemas.microsoft.com/office/drawing/2014/main" id="{C2798C2A-1AE5-EE4E-8092-942270D8BF8D}"/>
              </a:ext>
            </a:extLst>
          </p:cNvPr>
          <p:cNvSpPr>
            <a:spLocks noGrp="1"/>
          </p:cNvSpPr>
          <p:nvPr>
            <p:ph type="title"/>
          </p:nvPr>
        </p:nvSpPr>
        <p:spPr>
          <a:xfrm>
            <a:off x="695960" y="2256051"/>
            <a:ext cx="5385863" cy="3048426"/>
          </a:xfrm>
          <a:prstGeom prst="rect">
            <a:avLst/>
          </a:prstGeom>
        </p:spPr>
        <p:txBody>
          <a:bodyPr vert="horz" lIns="91440" tIns="45720" rIns="91440" bIns="45720" rtlCol="0" anchor="b">
            <a:normAutofit/>
          </a:bodyPr>
          <a:lstStyle>
            <a:lvl1pPr>
              <a:defRPr sz="4400"/>
            </a:lvl1pPr>
          </a:lstStyle>
          <a:p>
            <a:r>
              <a:rPr lang="en-US" dirty="0"/>
              <a:t>Click to edit Master title style</a:t>
            </a:r>
          </a:p>
        </p:txBody>
      </p:sp>
      <p:sp>
        <p:nvSpPr>
          <p:cNvPr id="20" name="Text Placeholder 35">
            <a:extLst>
              <a:ext uri="{FF2B5EF4-FFF2-40B4-BE49-F238E27FC236}">
                <a16:creationId xmlns:a16="http://schemas.microsoft.com/office/drawing/2014/main" id="{D41D1AA1-22A0-DC48-99F5-00EE8B39606F}"/>
              </a:ext>
            </a:extLst>
          </p:cNvPr>
          <p:cNvSpPr>
            <a:spLocks noGrp="1"/>
          </p:cNvSpPr>
          <p:nvPr>
            <p:ph type="body" sz="quarter" idx="10" hasCustomPrompt="1"/>
          </p:nvPr>
        </p:nvSpPr>
        <p:spPr>
          <a:xfrm>
            <a:off x="695960" y="5410414"/>
            <a:ext cx="5385863" cy="1104686"/>
          </a:xfrm>
        </p:spPr>
        <p:txBody>
          <a:bodyPr>
            <a:noAutofit/>
          </a:bodyPr>
          <a:lstStyle>
            <a:lvl1pPr>
              <a:defRPr sz="1800" cap="all" baseline="0">
                <a:solidFill>
                  <a:schemeClr val="bg1">
                    <a:lumMod val="75000"/>
                  </a:schemeClr>
                </a:solidFill>
              </a:defRPr>
            </a:lvl1pPr>
            <a:lvl2pPr>
              <a:defRPr sz="1800" cap="all" baseline="0">
                <a:solidFill>
                  <a:schemeClr val="bg1">
                    <a:lumMod val="75000"/>
                  </a:schemeClr>
                </a:solidFill>
              </a:defRPr>
            </a:lvl2pPr>
            <a:lvl3pPr>
              <a:defRPr sz="1600" cap="all" baseline="0">
                <a:solidFill>
                  <a:schemeClr val="bg1">
                    <a:lumMod val="75000"/>
                  </a:schemeClr>
                </a:solidFill>
              </a:defRPr>
            </a:lvl3pPr>
            <a:lvl4pPr>
              <a:defRPr sz="1200">
                <a:solidFill>
                  <a:schemeClr val="accent2"/>
                </a:solidFill>
              </a:defRPr>
            </a:lvl4pPr>
            <a:lvl5pPr>
              <a:defRPr sz="1200">
                <a:solidFill>
                  <a:schemeClr val="accent2"/>
                </a:solidFill>
              </a:defRPr>
            </a:lvl5pPr>
          </a:lstStyle>
          <a:p>
            <a:pPr lvl="0"/>
            <a:r>
              <a:rPr lang="en-US" dirty="0"/>
              <a:t>EDIT MASTER TEXT STYLES</a:t>
            </a:r>
          </a:p>
          <a:p>
            <a:pPr lvl="1"/>
            <a:r>
              <a:rPr lang="en-US" dirty="0"/>
              <a:t>SECOND LEVEL</a:t>
            </a:r>
          </a:p>
          <a:p>
            <a:pPr lvl="2"/>
            <a:r>
              <a:rPr lang="en-US" dirty="0"/>
              <a:t>THIRD LEVEL</a:t>
            </a:r>
          </a:p>
        </p:txBody>
      </p:sp>
      <p:cxnSp>
        <p:nvCxnSpPr>
          <p:cNvPr id="8" name="Straight Connector 7">
            <a:extLst>
              <a:ext uri="{FF2B5EF4-FFF2-40B4-BE49-F238E27FC236}">
                <a16:creationId xmlns:a16="http://schemas.microsoft.com/office/drawing/2014/main" id="{4F80166E-D184-4DD8-B34C-213C2448759A}"/>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87B9495-29C6-49BF-A271-185A1BCBDA9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37609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1_Title">
    <p:bg>
      <p:bgPr>
        <a:solidFill>
          <a:srgbClr val="000000"/>
        </a:solidFill>
        <a:effectLst/>
      </p:bgPr>
    </p:bg>
    <p:spTree>
      <p:nvGrpSpPr>
        <p:cNvPr id="1" name=""/>
        <p:cNvGrpSpPr/>
        <p:nvPr/>
      </p:nvGrpSpPr>
      <p:grpSpPr>
        <a:xfrm>
          <a:off x="0" y="0"/>
          <a:ext cx="0" cy="0"/>
          <a:chOff x="0" y="0"/>
          <a:chExt cx="0" cy="0"/>
        </a:xfrm>
      </p:grpSpPr>
      <p:pic>
        <p:nvPicPr>
          <p:cNvPr id="9" name="Picture Placeholder 7">
            <a:extLst>
              <a:ext uri="{FF2B5EF4-FFF2-40B4-BE49-F238E27FC236}">
                <a16:creationId xmlns:a16="http://schemas.microsoft.com/office/drawing/2014/main" id="{3F4BAB2E-EC9E-9B4A-8C6F-C27878CC3711}"/>
              </a:ext>
            </a:extLst>
          </p:cNvPr>
          <p:cNvPicPr>
            <a:picLocks noChangeAspect="1"/>
          </p:cNvPicPr>
          <p:nvPr userDrawn="1"/>
        </p:nvPicPr>
        <p:blipFill rotWithShape="1">
          <a:blip r:embed="rId2"/>
          <a:stretch/>
        </p:blipFill>
        <p:spPr>
          <a:xfrm>
            <a:off x="5943600" y="0"/>
            <a:ext cx="6248400" cy="6858000"/>
          </a:xfrm>
          <a:prstGeom prst="rect">
            <a:avLst/>
          </a:prstGeom>
        </p:spPr>
      </p:pic>
      <p:sp>
        <p:nvSpPr>
          <p:cNvPr id="10" name="Rectangle 9">
            <a:extLst>
              <a:ext uri="{FF2B5EF4-FFF2-40B4-BE49-F238E27FC236}">
                <a16:creationId xmlns:a16="http://schemas.microsoft.com/office/drawing/2014/main" id="{3BF35704-304F-C74B-A3FB-86B390CAE006}"/>
              </a:ext>
            </a:extLst>
          </p:cNvPr>
          <p:cNvSpPr/>
          <p:nvPr userDrawn="1"/>
        </p:nvSpPr>
        <p:spPr>
          <a:xfrm>
            <a:off x="4170121" y="0"/>
            <a:ext cx="8021879" cy="6858000"/>
          </a:xfrm>
          <a:prstGeom prst="rect">
            <a:avLst/>
          </a:prstGeom>
          <a:gradFill flip="none" rotWithShape="1">
            <a:gsLst>
              <a:gs pos="33000">
                <a:srgbClr val="000000"/>
              </a:gs>
              <a:gs pos="99000">
                <a:schemeClr val="tx1">
                  <a:alpha val="0"/>
                </a:schemeClr>
              </a:gs>
            </a:gsLst>
            <a:lin ang="0" scaled="1"/>
            <a:tileRect/>
          </a:gra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itle Placeholder 1">
            <a:extLst>
              <a:ext uri="{FF2B5EF4-FFF2-40B4-BE49-F238E27FC236}">
                <a16:creationId xmlns:a16="http://schemas.microsoft.com/office/drawing/2014/main" id="{C2798C2A-1AE5-EE4E-8092-942270D8BF8D}"/>
              </a:ext>
            </a:extLst>
          </p:cNvPr>
          <p:cNvSpPr>
            <a:spLocks noGrp="1"/>
          </p:cNvSpPr>
          <p:nvPr>
            <p:ph type="title" hasCustomPrompt="1"/>
          </p:nvPr>
        </p:nvSpPr>
        <p:spPr>
          <a:xfrm>
            <a:off x="557737" y="955571"/>
            <a:ext cx="5385863" cy="3048426"/>
          </a:xfrm>
          <a:prstGeom prst="rect">
            <a:avLst/>
          </a:prstGeom>
        </p:spPr>
        <p:txBody>
          <a:bodyPr vert="horz" lIns="91440" tIns="45720" rIns="91440" bIns="45720" rtlCol="0" anchor="b">
            <a:normAutofit/>
          </a:bodyPr>
          <a:lstStyle>
            <a:lvl1pPr>
              <a:defRPr sz="4400"/>
            </a:lvl1pPr>
          </a:lstStyle>
          <a:p>
            <a:r>
              <a:rPr lang="en-US" dirty="0"/>
              <a:t>PROBLEM STATEMENT</a:t>
            </a:r>
          </a:p>
        </p:txBody>
      </p:sp>
      <p:cxnSp>
        <p:nvCxnSpPr>
          <p:cNvPr id="8" name="Straight Connector 7">
            <a:extLst>
              <a:ext uri="{FF2B5EF4-FFF2-40B4-BE49-F238E27FC236}">
                <a16:creationId xmlns:a16="http://schemas.microsoft.com/office/drawing/2014/main" id="{4F80166E-D184-4DD8-B34C-213C2448759A}"/>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87B9495-29C6-49BF-A271-185A1BCBDA9F}"/>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041386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peaker">
    <p:bg>
      <p:bgPr>
        <a:solidFill>
          <a:srgbClr val="000000"/>
        </a:solidFill>
        <a:effectLst/>
      </p:bgPr>
    </p:bg>
    <p:spTree>
      <p:nvGrpSpPr>
        <p:cNvPr id="1" name=""/>
        <p:cNvGrpSpPr/>
        <p:nvPr/>
      </p:nvGrpSpPr>
      <p:grpSpPr>
        <a:xfrm>
          <a:off x="0" y="0"/>
          <a:ext cx="0" cy="0"/>
          <a:chOff x="0" y="0"/>
          <a:chExt cx="0" cy="0"/>
        </a:xfrm>
      </p:grpSpPr>
      <p:cxnSp>
        <p:nvCxnSpPr>
          <p:cNvPr id="17" name="Straight Connector 16">
            <a:extLst>
              <a:ext uri="{FF2B5EF4-FFF2-40B4-BE49-F238E27FC236}">
                <a16:creationId xmlns:a16="http://schemas.microsoft.com/office/drawing/2014/main" id="{992AE89E-2364-C641-8230-C49C91157239}"/>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AF437EA-50CA-B648-810B-5D4B44C1212D}"/>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1" name="Title Placeholder 1">
            <a:extLst>
              <a:ext uri="{FF2B5EF4-FFF2-40B4-BE49-F238E27FC236}">
                <a16:creationId xmlns:a16="http://schemas.microsoft.com/office/drawing/2014/main" id="{8EA60C86-7581-FE4B-9E35-0C1FC05B0856}"/>
              </a:ext>
            </a:extLst>
          </p:cNvPr>
          <p:cNvSpPr>
            <a:spLocks noGrp="1"/>
          </p:cNvSpPr>
          <p:nvPr>
            <p:ph type="title" hasCustomPrompt="1"/>
          </p:nvPr>
        </p:nvSpPr>
        <p:spPr>
          <a:xfrm>
            <a:off x="301083" y="2509025"/>
            <a:ext cx="6356195" cy="770280"/>
          </a:xfrm>
          <a:prstGeom prst="rect">
            <a:avLst/>
          </a:prstGeom>
        </p:spPr>
        <p:txBody>
          <a:bodyPr vert="horz" lIns="91440" tIns="45720" rIns="91440" bIns="45720" rtlCol="0" anchor="b">
            <a:normAutofit/>
          </a:bodyPr>
          <a:lstStyle>
            <a:lvl1pPr algn="r">
              <a:defRPr sz="4000" b="1" i="0">
                <a:solidFill>
                  <a:schemeClr val="bg1"/>
                </a:solidFill>
                <a:latin typeface="Arial" panose="020B0604020202020204" pitchFamily="34" charset="0"/>
                <a:cs typeface="Arial" panose="020B0604020202020204" pitchFamily="34" charset="0"/>
              </a:defRPr>
            </a:lvl1pPr>
          </a:lstStyle>
          <a:p>
            <a:r>
              <a:rPr lang="en-US" dirty="0"/>
              <a:t>SPEAKER NAME</a:t>
            </a:r>
          </a:p>
        </p:txBody>
      </p:sp>
      <p:sp>
        <p:nvSpPr>
          <p:cNvPr id="12" name="Text Placeholder 2">
            <a:extLst>
              <a:ext uri="{FF2B5EF4-FFF2-40B4-BE49-F238E27FC236}">
                <a16:creationId xmlns:a16="http://schemas.microsoft.com/office/drawing/2014/main" id="{526560ED-F200-B441-89D9-EF19D0E6E04A}"/>
              </a:ext>
            </a:extLst>
          </p:cNvPr>
          <p:cNvSpPr>
            <a:spLocks noGrp="1"/>
          </p:cNvSpPr>
          <p:nvPr>
            <p:ph idx="1" hasCustomPrompt="1"/>
          </p:nvPr>
        </p:nvSpPr>
        <p:spPr>
          <a:xfrm>
            <a:off x="301083" y="3447558"/>
            <a:ext cx="6356195" cy="990627"/>
          </a:xfrm>
          <a:prstGeom prst="rect">
            <a:avLst/>
          </a:prstGeom>
        </p:spPr>
        <p:txBody>
          <a:bodyPr vert="horz" lIns="91440" tIns="45720" rIns="91440" bIns="45720" rtlCol="0">
            <a:normAutofit/>
          </a:bodyPr>
          <a:lstStyle>
            <a:lvl1pPr algn="r">
              <a:defRPr sz="2000">
                <a:solidFill>
                  <a:schemeClr val="bg1"/>
                </a:solidFill>
              </a:defRPr>
            </a:lvl1pPr>
          </a:lstStyle>
          <a:p>
            <a:pPr lvl="0"/>
            <a:r>
              <a:rPr lang="en-US" dirty="0"/>
              <a:t>Title</a:t>
            </a:r>
          </a:p>
        </p:txBody>
      </p:sp>
      <p:sp>
        <p:nvSpPr>
          <p:cNvPr id="13" name="Picture Placeholder 15">
            <a:extLst>
              <a:ext uri="{FF2B5EF4-FFF2-40B4-BE49-F238E27FC236}">
                <a16:creationId xmlns:a16="http://schemas.microsoft.com/office/drawing/2014/main" id="{2BDDF495-6098-C549-BA72-FA2A69C716A4}"/>
              </a:ext>
            </a:extLst>
          </p:cNvPr>
          <p:cNvSpPr>
            <a:spLocks noGrp="1"/>
          </p:cNvSpPr>
          <p:nvPr>
            <p:ph type="pic" sz="quarter" idx="10"/>
          </p:nvPr>
        </p:nvSpPr>
        <p:spPr>
          <a:xfrm>
            <a:off x="7246445" y="2073216"/>
            <a:ext cx="2301942" cy="2657534"/>
          </a:xfrm>
          <a:prstGeom prst="rect">
            <a:avLst/>
          </a:prstGeom>
        </p:spPr>
        <p:txBody>
          <a:bodyPr anchor="ctr"/>
          <a:lstStyle>
            <a:lvl1pPr algn="ctr">
              <a:defRPr/>
            </a:lvl1pPr>
          </a:lstStyle>
          <a:p>
            <a:endParaRPr lang="en-US" dirty="0"/>
          </a:p>
        </p:txBody>
      </p:sp>
      <p:pic>
        <p:nvPicPr>
          <p:cNvPr id="14" name="Picture 13">
            <a:extLst>
              <a:ext uri="{FF2B5EF4-FFF2-40B4-BE49-F238E27FC236}">
                <a16:creationId xmlns:a16="http://schemas.microsoft.com/office/drawing/2014/main" id="{659CFBB4-ABD6-854F-9F6F-4298650D501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5" name="Slide Number Placeholder 7">
            <a:extLst>
              <a:ext uri="{FF2B5EF4-FFF2-40B4-BE49-F238E27FC236}">
                <a16:creationId xmlns:a16="http://schemas.microsoft.com/office/drawing/2014/main" id="{AA4858D6-F5B5-1A4B-AD73-5083BC61B1B0}"/>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236925264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Agenda">
    <p:bg>
      <p:bgPr>
        <a:solidFill>
          <a:srgbClr val="000000"/>
        </a:solidFill>
        <a:effectLst/>
      </p:bgPr>
    </p:bg>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14FA1B8F-92C5-FB49-8A11-3879C949E685}"/>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56CDB3A-03B9-A642-B84D-8D1B28E1A54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9" name="Text Placeholder 35">
            <a:extLst>
              <a:ext uri="{FF2B5EF4-FFF2-40B4-BE49-F238E27FC236}">
                <a16:creationId xmlns:a16="http://schemas.microsoft.com/office/drawing/2014/main" id="{EB45D38D-0603-5A48-94FE-1ABBF186FBE7}"/>
              </a:ext>
            </a:extLst>
          </p:cNvPr>
          <p:cNvSpPr>
            <a:spLocks noGrp="1"/>
          </p:cNvSpPr>
          <p:nvPr>
            <p:ph type="body" sz="quarter" idx="10"/>
          </p:nvPr>
        </p:nvSpPr>
        <p:spPr>
          <a:xfrm>
            <a:off x="709962" y="2016305"/>
            <a:ext cx="5362960" cy="2866049"/>
          </a:xfrm>
          <a:prstGeom prst="rect">
            <a:avLst/>
          </a:prstGeom>
        </p:spPr>
        <p:txBody>
          <a:bodyPr anchor="ctr">
            <a:normAutofit/>
          </a:bodyPr>
          <a:lstStyle>
            <a:lvl1pPr algn="r">
              <a:defRPr sz="2800" b="1" cap="all" baseline="0"/>
            </a:lvl1pPr>
            <a:lvl2pPr algn="r">
              <a:defRPr/>
            </a:lvl2pPr>
            <a:lvl3pPr algn="r">
              <a:defRPr/>
            </a:lvl3pPr>
            <a:lvl4pPr algn="r">
              <a:defRPr/>
            </a:lvl4pPr>
            <a:lvl5pPr algn="r">
              <a:defRPr/>
            </a:lvl5pPr>
          </a:lstStyle>
          <a:p>
            <a:pPr lvl="0"/>
            <a:r>
              <a:rPr lang="en-US" dirty="0"/>
              <a:t>Edit Master text styles</a:t>
            </a:r>
          </a:p>
        </p:txBody>
      </p:sp>
      <p:sp>
        <p:nvSpPr>
          <p:cNvPr id="11" name="Text Placeholder 35">
            <a:extLst>
              <a:ext uri="{FF2B5EF4-FFF2-40B4-BE49-F238E27FC236}">
                <a16:creationId xmlns:a16="http://schemas.microsoft.com/office/drawing/2014/main" id="{409D3384-D957-374F-AA42-F4E3D882B602}"/>
              </a:ext>
            </a:extLst>
          </p:cNvPr>
          <p:cNvSpPr>
            <a:spLocks noGrp="1"/>
          </p:cNvSpPr>
          <p:nvPr>
            <p:ph type="body" sz="quarter" idx="11"/>
          </p:nvPr>
        </p:nvSpPr>
        <p:spPr>
          <a:xfrm>
            <a:off x="6656211" y="2016305"/>
            <a:ext cx="4773789" cy="2857500"/>
          </a:xfrm>
          <a:prstGeom prst="rect">
            <a:avLst/>
          </a:prstGeom>
        </p:spPr>
        <p:txBody>
          <a:bodyPr anchor="ctr">
            <a:normAutofit/>
          </a:bodyPr>
          <a:lstStyle>
            <a:lvl1pPr>
              <a:defRPr sz="2000"/>
            </a:lvl1pPr>
            <a:lvl2pPr>
              <a:defRPr sz="1800"/>
            </a:lvl2pPr>
            <a:lvl3pPr>
              <a:defRPr sz="1600"/>
            </a:lvl3pPr>
            <a:lvl4pPr>
              <a:defRPr sz="1400"/>
            </a:lvl4pPr>
            <a:lvl5pPr>
              <a:defRPr sz="14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a:extLst>
              <a:ext uri="{FF2B5EF4-FFF2-40B4-BE49-F238E27FC236}">
                <a16:creationId xmlns:a16="http://schemas.microsoft.com/office/drawing/2014/main" id="{E57E582D-46FE-AD4C-BA1C-091EB0087CD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7" name="Slide Number Placeholder 7">
            <a:extLst>
              <a:ext uri="{FF2B5EF4-FFF2-40B4-BE49-F238E27FC236}">
                <a16:creationId xmlns:a16="http://schemas.microsoft.com/office/drawing/2014/main" id="{3E236298-E7CF-7545-BEAA-6E62A07BFA33}"/>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Tree>
    <p:extLst>
      <p:ext uri="{BB962C8B-B14F-4D97-AF65-F5344CB8AC3E}">
        <p14:creationId xmlns:p14="http://schemas.microsoft.com/office/powerpoint/2010/main" val="308565519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rgbClr val="000000"/>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18045E0-1A64-A540-B8D3-000380413B8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7" name="Slide Number Placeholder 7">
            <a:extLst>
              <a:ext uri="{FF2B5EF4-FFF2-40B4-BE49-F238E27FC236}">
                <a16:creationId xmlns:a16="http://schemas.microsoft.com/office/drawing/2014/main" id="{005F6F9C-9A4A-6F4C-A861-4B55980CDF50}"/>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24" name="Text Placeholder 7">
            <a:extLst>
              <a:ext uri="{FF2B5EF4-FFF2-40B4-BE49-F238E27FC236}">
                <a16:creationId xmlns:a16="http://schemas.microsoft.com/office/drawing/2014/main" id="{4ABDD1EE-CA25-634F-9231-8978809CCB93}"/>
              </a:ext>
            </a:extLst>
          </p:cNvPr>
          <p:cNvSpPr>
            <a:spLocks noGrp="1"/>
          </p:cNvSpPr>
          <p:nvPr>
            <p:ph type="body" sz="quarter" idx="14"/>
          </p:nvPr>
        </p:nvSpPr>
        <p:spPr>
          <a:xfrm>
            <a:off x="581699" y="2266790"/>
            <a:ext cx="4951195" cy="2754473"/>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itle 3">
            <a:extLst>
              <a:ext uri="{FF2B5EF4-FFF2-40B4-BE49-F238E27FC236}">
                <a16:creationId xmlns:a16="http://schemas.microsoft.com/office/drawing/2014/main" id="{13D894A3-4BCF-624B-8E78-214D7A6EC501}"/>
              </a:ext>
            </a:extLst>
          </p:cNvPr>
          <p:cNvSpPr>
            <a:spLocks noGrp="1"/>
          </p:cNvSpPr>
          <p:nvPr>
            <p:ph type="title"/>
          </p:nvPr>
        </p:nvSpPr>
        <p:spPr>
          <a:xfrm>
            <a:off x="581699" y="402878"/>
            <a:ext cx="4951195" cy="1704891"/>
          </a:xfrm>
        </p:spPr>
        <p:txBody>
          <a:bodyPr anchor="b">
            <a:noAutofit/>
          </a:bodyPr>
          <a:lstStyle>
            <a:lvl1pPr>
              <a:defRPr sz="4000" b="1" cap="all" baseline="0">
                <a:solidFill>
                  <a:schemeClr val="bg1"/>
                </a:solidFill>
              </a:defRPr>
            </a:lvl1pPr>
          </a:lstStyle>
          <a:p>
            <a:r>
              <a:rPr lang="en-US" dirty="0"/>
              <a:t>Click to edit Master title style</a:t>
            </a:r>
          </a:p>
        </p:txBody>
      </p:sp>
      <p:cxnSp>
        <p:nvCxnSpPr>
          <p:cNvPr id="26" name="Straight Connector 25">
            <a:extLst>
              <a:ext uri="{FF2B5EF4-FFF2-40B4-BE49-F238E27FC236}">
                <a16:creationId xmlns:a16="http://schemas.microsoft.com/office/drawing/2014/main" id="{A237DA48-73A0-5248-BE90-A269E8502C94}"/>
              </a:ext>
            </a:extLst>
          </p:cNvPr>
          <p:cNvCxnSpPr/>
          <p:nvPr userDrawn="1"/>
        </p:nvCxnSpPr>
        <p:spPr>
          <a:xfrm>
            <a:off x="0" y="5171354"/>
            <a:ext cx="8263223" cy="0"/>
          </a:xfrm>
          <a:prstGeom prst="line">
            <a:avLst/>
          </a:prstGeom>
          <a:ln w="50800" cmpd="sng">
            <a:gradFill flip="none" rotWithShape="1">
              <a:gsLst>
                <a:gs pos="0">
                  <a:srgbClr val="000000"/>
                </a:gs>
                <a:gs pos="99000">
                  <a:schemeClr val="accent1"/>
                </a:gs>
              </a:gsLst>
              <a:lin ang="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2C68211D-5CE0-C840-B65C-BD9A04ADD528}"/>
              </a:ext>
            </a:extLst>
          </p:cNvPr>
          <p:cNvCxnSpPr/>
          <p:nvPr userDrawn="1"/>
        </p:nvCxnSpPr>
        <p:spPr>
          <a:xfrm>
            <a:off x="8263223" y="2266790"/>
            <a:ext cx="3928777" cy="0"/>
          </a:xfrm>
          <a:prstGeom prst="line">
            <a:avLst/>
          </a:prstGeom>
          <a:ln w="50800" cmpd="sng">
            <a:gradFill flip="none" rotWithShape="1">
              <a:gsLst>
                <a:gs pos="0">
                  <a:srgbClr val="000000"/>
                </a:gs>
                <a:gs pos="100000">
                  <a:schemeClr val="accent1"/>
                </a:gs>
              </a:gsLst>
              <a:lin ang="10800000" scaled="1"/>
              <a:tileRect/>
            </a:gra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DD203F8F-5197-5E49-9780-C027EC48435F}"/>
              </a:ext>
            </a:extLst>
          </p:cNvPr>
          <p:cNvCxnSpPr/>
          <p:nvPr userDrawn="1"/>
        </p:nvCxnSpPr>
        <p:spPr>
          <a:xfrm>
            <a:off x="8263223" y="0"/>
            <a:ext cx="0" cy="6857999"/>
          </a:xfrm>
          <a:prstGeom prst="line">
            <a:avLst/>
          </a:prstGeom>
          <a:ln w="50800" cmpd="sng">
            <a:solidFill>
              <a:schemeClr val="accent1"/>
            </a:solidFill>
            <a:prstDash val="solid"/>
            <a:headEnd type="none"/>
            <a:tailEnd type="none" w="lg" len="lg"/>
          </a:ln>
          <a:effectLst/>
        </p:spPr>
        <p:style>
          <a:lnRef idx="2">
            <a:schemeClr val="accent1"/>
          </a:lnRef>
          <a:fillRef idx="0">
            <a:schemeClr val="accent1"/>
          </a:fillRef>
          <a:effectRef idx="1">
            <a:schemeClr val="accent1"/>
          </a:effectRef>
          <a:fontRef idx="minor">
            <a:schemeClr val="tx1"/>
          </a:fontRef>
        </p:style>
      </p:cxnSp>
      <p:sp>
        <p:nvSpPr>
          <p:cNvPr id="29" name="Picture Placeholder 2">
            <a:extLst>
              <a:ext uri="{FF2B5EF4-FFF2-40B4-BE49-F238E27FC236}">
                <a16:creationId xmlns:a16="http://schemas.microsoft.com/office/drawing/2014/main" id="{76A58DE1-1CAA-FE44-848A-E1AC6397B836}"/>
              </a:ext>
            </a:extLst>
          </p:cNvPr>
          <p:cNvSpPr>
            <a:spLocks noGrp="1"/>
          </p:cNvSpPr>
          <p:nvPr>
            <p:ph type="pic" sz="quarter" idx="10"/>
          </p:nvPr>
        </p:nvSpPr>
        <p:spPr>
          <a:xfrm>
            <a:off x="5849454" y="0"/>
            <a:ext cx="2272196" cy="5021263"/>
          </a:xfrm>
        </p:spPr>
        <p:txBody>
          <a:bodyPr anchor="ctr"/>
          <a:lstStyle>
            <a:lvl1pPr algn="ctr">
              <a:defRPr/>
            </a:lvl1pPr>
          </a:lstStyle>
          <a:p>
            <a:endParaRPr lang="en-US"/>
          </a:p>
        </p:txBody>
      </p:sp>
      <p:sp>
        <p:nvSpPr>
          <p:cNvPr id="30" name="Picture Placeholder 2">
            <a:extLst>
              <a:ext uri="{FF2B5EF4-FFF2-40B4-BE49-F238E27FC236}">
                <a16:creationId xmlns:a16="http://schemas.microsoft.com/office/drawing/2014/main" id="{4048AA25-DE0B-4048-AE7C-71B85BD42D34}"/>
              </a:ext>
            </a:extLst>
          </p:cNvPr>
          <p:cNvSpPr>
            <a:spLocks noGrp="1"/>
          </p:cNvSpPr>
          <p:nvPr>
            <p:ph type="pic" sz="quarter" idx="11"/>
          </p:nvPr>
        </p:nvSpPr>
        <p:spPr>
          <a:xfrm>
            <a:off x="5849454" y="5287120"/>
            <a:ext cx="2272196" cy="1570880"/>
          </a:xfrm>
        </p:spPr>
        <p:txBody>
          <a:bodyPr anchor="ctr"/>
          <a:lstStyle>
            <a:lvl1pPr algn="ctr">
              <a:defRPr/>
            </a:lvl1pPr>
          </a:lstStyle>
          <a:p>
            <a:endParaRPr lang="en-US"/>
          </a:p>
        </p:txBody>
      </p:sp>
      <p:sp>
        <p:nvSpPr>
          <p:cNvPr id="31" name="Picture Placeholder 2">
            <a:extLst>
              <a:ext uri="{FF2B5EF4-FFF2-40B4-BE49-F238E27FC236}">
                <a16:creationId xmlns:a16="http://schemas.microsoft.com/office/drawing/2014/main" id="{7B012A6A-C8E7-3D4B-AB1D-257C0630CA43}"/>
              </a:ext>
            </a:extLst>
          </p:cNvPr>
          <p:cNvSpPr>
            <a:spLocks noGrp="1"/>
          </p:cNvSpPr>
          <p:nvPr>
            <p:ph type="pic" sz="quarter" idx="12"/>
          </p:nvPr>
        </p:nvSpPr>
        <p:spPr>
          <a:xfrm>
            <a:off x="8404797" y="0"/>
            <a:ext cx="2272196" cy="2107769"/>
          </a:xfrm>
        </p:spPr>
        <p:txBody>
          <a:bodyPr anchor="ctr"/>
          <a:lstStyle>
            <a:lvl1pPr algn="ctr">
              <a:defRPr/>
            </a:lvl1pPr>
          </a:lstStyle>
          <a:p>
            <a:endParaRPr lang="en-US"/>
          </a:p>
        </p:txBody>
      </p:sp>
      <p:sp>
        <p:nvSpPr>
          <p:cNvPr id="32" name="Picture Placeholder 2">
            <a:extLst>
              <a:ext uri="{FF2B5EF4-FFF2-40B4-BE49-F238E27FC236}">
                <a16:creationId xmlns:a16="http://schemas.microsoft.com/office/drawing/2014/main" id="{0313B290-C967-234D-8D75-0378F61B657C}"/>
              </a:ext>
            </a:extLst>
          </p:cNvPr>
          <p:cNvSpPr>
            <a:spLocks noGrp="1"/>
          </p:cNvSpPr>
          <p:nvPr>
            <p:ph type="pic" sz="quarter" idx="13"/>
          </p:nvPr>
        </p:nvSpPr>
        <p:spPr>
          <a:xfrm>
            <a:off x="8404797" y="2402237"/>
            <a:ext cx="2272196" cy="4455762"/>
          </a:xfrm>
        </p:spPr>
        <p:txBody>
          <a:bodyPr anchor="ctr"/>
          <a:lstStyle>
            <a:lvl1pPr algn="ctr">
              <a:defRPr/>
            </a:lvl1pPr>
          </a:lstStyle>
          <a:p>
            <a:endParaRPr lang="en-US"/>
          </a:p>
        </p:txBody>
      </p:sp>
    </p:spTree>
    <p:extLst>
      <p:ext uri="{BB962C8B-B14F-4D97-AF65-F5344CB8AC3E}">
        <p14:creationId xmlns:p14="http://schemas.microsoft.com/office/powerpoint/2010/main" val="29383328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000000"/>
        </a:solidFill>
        <a:effectLst/>
      </p:bgPr>
    </p:bg>
    <p:spTree>
      <p:nvGrpSpPr>
        <p:cNvPr id="1" name=""/>
        <p:cNvGrpSpPr/>
        <p:nvPr/>
      </p:nvGrpSpPr>
      <p:grpSpPr>
        <a:xfrm>
          <a:off x="0" y="0"/>
          <a:ext cx="0" cy="0"/>
          <a:chOff x="0" y="0"/>
          <a:chExt cx="0" cy="0"/>
        </a:xfrm>
      </p:grpSpPr>
      <p:sp>
        <p:nvSpPr>
          <p:cNvPr id="7" name="Title 3">
            <a:extLst>
              <a:ext uri="{FF2B5EF4-FFF2-40B4-BE49-F238E27FC236}">
                <a16:creationId xmlns:a16="http://schemas.microsoft.com/office/drawing/2014/main" id="{039559C7-AB65-524F-8752-451C54218D45}"/>
              </a:ext>
            </a:extLst>
          </p:cNvPr>
          <p:cNvSpPr>
            <a:spLocks noGrp="1"/>
          </p:cNvSpPr>
          <p:nvPr>
            <p:ph type="title"/>
          </p:nvPr>
        </p:nvSpPr>
        <p:spPr>
          <a:xfrm>
            <a:off x="391236" y="447260"/>
            <a:ext cx="11409528" cy="1041171"/>
          </a:xfrm>
        </p:spPr>
        <p:txBody>
          <a:bodyPr>
            <a:normAutofit/>
          </a:bodyPr>
          <a:lstStyle>
            <a:lvl1pPr algn="ctr">
              <a:defRPr sz="4000" b="1" cap="all" baseline="0">
                <a:solidFill>
                  <a:schemeClr val="bg1"/>
                </a:solidFill>
              </a:defRPr>
            </a:lvl1pPr>
          </a:lstStyle>
          <a:p>
            <a:r>
              <a:rPr lang="en-US" dirty="0"/>
              <a:t>Click to edit Master title style</a:t>
            </a:r>
          </a:p>
        </p:txBody>
      </p:sp>
      <p:pic>
        <p:nvPicPr>
          <p:cNvPr id="10" name="Picture 9">
            <a:extLst>
              <a:ext uri="{FF2B5EF4-FFF2-40B4-BE49-F238E27FC236}">
                <a16:creationId xmlns:a16="http://schemas.microsoft.com/office/drawing/2014/main" id="{18DCA2B2-B26C-B44A-B8F3-3C26AED07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AFDCDE17-B2F3-7A4C-AE6A-B721A4436BC8}"/>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2" name="Straight Connector 11">
            <a:extLst>
              <a:ext uri="{FF2B5EF4-FFF2-40B4-BE49-F238E27FC236}">
                <a16:creationId xmlns:a16="http://schemas.microsoft.com/office/drawing/2014/main" id="{F82779E8-C57F-8943-9227-A758CEBD5200}"/>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878732E-7AC1-EE44-88B5-C89CD9BCCDB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14335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Title and Chart/Table">
    <p:bg>
      <p:bgPr>
        <a:solidFill>
          <a:srgbClr val="000000"/>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DFBF429-D4D0-6144-976E-2F68BD5E48DA}"/>
              </a:ext>
            </a:extLst>
          </p:cNvPr>
          <p:cNvSpPr/>
          <p:nvPr userDrawn="1"/>
        </p:nvSpPr>
        <p:spPr>
          <a:xfrm>
            <a:off x="391237" y="1699146"/>
            <a:ext cx="11800764" cy="4586270"/>
          </a:xfrm>
          <a:prstGeom prst="rect">
            <a:avLst/>
          </a:prstGeom>
          <a:gradFill>
            <a:gsLst>
              <a:gs pos="100000">
                <a:srgbClr val="231E1F">
                  <a:alpha val="0"/>
                </a:srgbClr>
              </a:gs>
              <a:gs pos="33000">
                <a:srgbClr val="231E1F"/>
              </a:gs>
            </a:gsLst>
            <a:lin ang="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4" name="Title 3">
            <a:extLst>
              <a:ext uri="{FF2B5EF4-FFF2-40B4-BE49-F238E27FC236}">
                <a16:creationId xmlns:a16="http://schemas.microsoft.com/office/drawing/2014/main" id="{175C6D65-1F11-5047-A531-A7BC420FAB50}"/>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
        <p:nvSpPr>
          <p:cNvPr id="15" name="Content Placeholder 3">
            <a:extLst>
              <a:ext uri="{FF2B5EF4-FFF2-40B4-BE49-F238E27FC236}">
                <a16:creationId xmlns:a16="http://schemas.microsoft.com/office/drawing/2014/main" id="{E44815D0-E14B-D043-8892-D7F3F700BA19}"/>
              </a:ext>
            </a:extLst>
          </p:cNvPr>
          <p:cNvSpPr>
            <a:spLocks noGrp="1"/>
          </p:cNvSpPr>
          <p:nvPr>
            <p:ph sz="quarter" idx="14"/>
          </p:nvPr>
        </p:nvSpPr>
        <p:spPr>
          <a:xfrm>
            <a:off x="646772" y="1896701"/>
            <a:ext cx="11153992" cy="421416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5A7C4467-48AE-994F-8940-B5866EED82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6" name="Slide Number Placeholder 7">
            <a:extLst>
              <a:ext uri="{FF2B5EF4-FFF2-40B4-BE49-F238E27FC236}">
                <a16:creationId xmlns:a16="http://schemas.microsoft.com/office/drawing/2014/main" id="{DEFB4B00-BD4E-E64C-AC75-89BAD95C7FF2}"/>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6" name="Straight Connector 15">
            <a:extLst>
              <a:ext uri="{FF2B5EF4-FFF2-40B4-BE49-F238E27FC236}">
                <a16:creationId xmlns:a16="http://schemas.microsoft.com/office/drawing/2014/main" id="{1A91E3B5-4E52-7C45-963F-1F67979CEF20}"/>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79C2B5-EF86-364B-8952-B3805040478E}"/>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5381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Chart/Table">
    <p:bg>
      <p:bgPr>
        <a:solidFill>
          <a:srgbClr val="000000"/>
        </a:solidFill>
        <a:effectLst/>
      </p:bgPr>
    </p:bg>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4A4EE932-85FC-594D-81F1-2087A6AC2FB1}"/>
              </a:ext>
            </a:extLst>
          </p:cNvPr>
          <p:cNvSpPr>
            <a:spLocks noGrp="1"/>
          </p:cNvSpPr>
          <p:nvPr>
            <p:ph type="title"/>
          </p:nvPr>
        </p:nvSpPr>
        <p:spPr>
          <a:xfrm>
            <a:off x="391236" y="447260"/>
            <a:ext cx="11409528" cy="1041171"/>
          </a:xfrm>
        </p:spPr>
        <p:txBody>
          <a:bodyPr>
            <a:normAutofit/>
          </a:bodyPr>
          <a:lstStyle>
            <a:lvl1pPr>
              <a:defRPr sz="4000" b="1" cap="all" baseline="0">
                <a:solidFill>
                  <a:schemeClr val="bg1"/>
                </a:solidFill>
              </a:defRPr>
            </a:lvl1pPr>
          </a:lstStyle>
          <a:p>
            <a:r>
              <a:rPr lang="en-US" dirty="0"/>
              <a:t>Click to edit Master title style</a:t>
            </a:r>
          </a:p>
        </p:txBody>
      </p:sp>
      <p:sp>
        <p:nvSpPr>
          <p:cNvPr id="9" name="Content Placeholder 3">
            <a:extLst>
              <a:ext uri="{FF2B5EF4-FFF2-40B4-BE49-F238E27FC236}">
                <a16:creationId xmlns:a16="http://schemas.microsoft.com/office/drawing/2014/main" id="{37C33834-3E45-0F4A-99D6-4148164AE80A}"/>
              </a:ext>
            </a:extLst>
          </p:cNvPr>
          <p:cNvSpPr>
            <a:spLocks noGrp="1"/>
          </p:cNvSpPr>
          <p:nvPr>
            <p:ph sz="quarter" idx="14"/>
          </p:nvPr>
        </p:nvSpPr>
        <p:spPr>
          <a:xfrm>
            <a:off x="391236" y="1699146"/>
            <a:ext cx="11409528" cy="4496938"/>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3439DE70-1009-244F-BF5C-AB8DDED377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2" name="Slide Number Placeholder 7">
            <a:extLst>
              <a:ext uri="{FF2B5EF4-FFF2-40B4-BE49-F238E27FC236}">
                <a16:creationId xmlns:a16="http://schemas.microsoft.com/office/drawing/2014/main" id="{DBCC641C-04E4-BA4D-ACC7-4B099AD56C58}"/>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5" name="Straight Connector 14">
            <a:extLst>
              <a:ext uri="{FF2B5EF4-FFF2-40B4-BE49-F238E27FC236}">
                <a16:creationId xmlns:a16="http://schemas.microsoft.com/office/drawing/2014/main" id="{C1A3AA87-467C-4B47-A40C-3B2B57DC6FEB}"/>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1B376EBC-8B96-5941-A7BB-88180FD284DA}"/>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2950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hart/Table">
    <p:bg>
      <p:bgPr>
        <a:solidFill>
          <a:srgbClr val="000000"/>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5C6D65-1F11-5047-A531-A7BC420FAB50}"/>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tx1"/>
                </a:solidFill>
              </a:defRPr>
            </a:lvl1pPr>
          </a:lstStyle>
          <a:p>
            <a:r>
              <a:rPr lang="en-US" dirty="0"/>
              <a:t>Click to edit Master title style</a:t>
            </a:r>
          </a:p>
        </p:txBody>
      </p:sp>
      <p:sp>
        <p:nvSpPr>
          <p:cNvPr id="15" name="Content Placeholder 3">
            <a:extLst>
              <a:ext uri="{FF2B5EF4-FFF2-40B4-BE49-F238E27FC236}">
                <a16:creationId xmlns:a16="http://schemas.microsoft.com/office/drawing/2014/main" id="{E44815D0-E14B-D043-8892-D7F3F700BA19}"/>
              </a:ext>
            </a:extLst>
          </p:cNvPr>
          <p:cNvSpPr>
            <a:spLocks noGrp="1"/>
          </p:cNvSpPr>
          <p:nvPr>
            <p:ph sz="quarter" idx="14"/>
          </p:nvPr>
        </p:nvSpPr>
        <p:spPr>
          <a:xfrm>
            <a:off x="391236" y="1699146"/>
            <a:ext cx="11409528" cy="449693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5A7C4467-48AE-994F-8940-B5866EED82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6" name="Slide Number Placeholder 7">
            <a:extLst>
              <a:ext uri="{FF2B5EF4-FFF2-40B4-BE49-F238E27FC236}">
                <a16:creationId xmlns:a16="http://schemas.microsoft.com/office/drawing/2014/main" id="{DEFB4B00-BD4E-E64C-AC75-89BAD95C7FF2}"/>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9" name="Straight Connector 8">
            <a:extLst>
              <a:ext uri="{FF2B5EF4-FFF2-40B4-BE49-F238E27FC236}">
                <a16:creationId xmlns:a16="http://schemas.microsoft.com/office/drawing/2014/main" id="{347399FE-2A02-D041-9581-700A896D2274}"/>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DE00F1A-F519-B246-9B15-B3F988060932}"/>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C280F1C-E5DE-499B-ACC1-B2CD42822E35}"/>
              </a:ext>
            </a:extLst>
          </p:cNvPr>
          <p:cNvSpPr txBox="1"/>
          <p:nvPr userDrawn="1"/>
        </p:nvSpPr>
        <p:spPr>
          <a:xfrm>
            <a:off x="651510" y="6432127"/>
            <a:ext cx="830961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DAC 2019: DETERMINING THE PREFERRED METHODOLOGY FOR TIMING ANALYSIS AND SIGN OFF ON MIXED SIGNAL DESIGNS IN FINFET TECHNOLOGY NODES</a:t>
            </a:r>
          </a:p>
        </p:txBody>
      </p:sp>
    </p:spTree>
    <p:extLst>
      <p:ext uri="{BB962C8B-B14F-4D97-AF65-F5344CB8AC3E}">
        <p14:creationId xmlns:p14="http://schemas.microsoft.com/office/powerpoint/2010/main" val="427852250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Chart/Table (full-size) [BLUE]">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9BCF2AE-A0C0-804B-A374-CEC84AB30F59}"/>
              </a:ext>
            </a:extLst>
          </p:cNvPr>
          <p:cNvSpPr/>
          <p:nvPr userDrawn="1"/>
        </p:nvSpPr>
        <p:spPr>
          <a:xfrm>
            <a:off x="391237" y="1699146"/>
            <a:ext cx="11800764" cy="4586270"/>
          </a:xfrm>
          <a:prstGeom prst="rect">
            <a:avLst/>
          </a:prstGeom>
          <a:gradFill>
            <a:gsLst>
              <a:gs pos="100000">
                <a:srgbClr val="231E1F">
                  <a:alpha val="0"/>
                </a:srgbClr>
              </a:gs>
              <a:gs pos="33000">
                <a:srgbClr val="231E1F"/>
              </a:gs>
            </a:gsLst>
            <a:lin ang="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pic>
        <p:nvPicPr>
          <p:cNvPr id="6" name="Picture 5">
            <a:extLst>
              <a:ext uri="{FF2B5EF4-FFF2-40B4-BE49-F238E27FC236}">
                <a16:creationId xmlns:a16="http://schemas.microsoft.com/office/drawing/2014/main" id="{DE9ED7E7-9013-7144-B544-AF26DCF0CFE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7" name="Slide Number Placeholder 7">
            <a:extLst>
              <a:ext uri="{FF2B5EF4-FFF2-40B4-BE49-F238E27FC236}">
                <a16:creationId xmlns:a16="http://schemas.microsoft.com/office/drawing/2014/main" id="{6DA46266-61C0-E249-BFB6-DCCD18DB44A4}"/>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0" name="Straight Connector 9">
            <a:extLst>
              <a:ext uri="{FF2B5EF4-FFF2-40B4-BE49-F238E27FC236}">
                <a16:creationId xmlns:a16="http://schemas.microsoft.com/office/drawing/2014/main" id="{051C898B-E0B6-1942-9E81-0AF0EF9C1912}"/>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79F5E97-ADA2-274B-8FCC-4C55F12D014E}"/>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3" name="Title 3">
            <a:extLst>
              <a:ext uri="{FF2B5EF4-FFF2-40B4-BE49-F238E27FC236}">
                <a16:creationId xmlns:a16="http://schemas.microsoft.com/office/drawing/2014/main" id="{E38D289F-687C-7543-9FE3-93567A9D769B}"/>
              </a:ext>
            </a:extLst>
          </p:cNvPr>
          <p:cNvSpPr>
            <a:spLocks noGrp="1"/>
          </p:cNvSpPr>
          <p:nvPr>
            <p:ph type="title"/>
          </p:nvPr>
        </p:nvSpPr>
        <p:spPr>
          <a:xfrm>
            <a:off x="391236" y="447260"/>
            <a:ext cx="11409528" cy="1041171"/>
          </a:xfrm>
        </p:spPr>
        <p:txBody>
          <a:bodyPr>
            <a:normAutofit/>
          </a:bodyPr>
          <a:lstStyle>
            <a:lvl1pPr algn="l">
              <a:defRPr sz="4000" b="1" cap="all" baseline="0">
                <a:solidFill>
                  <a:schemeClr val="bg1"/>
                </a:solidFill>
              </a:defRPr>
            </a:lvl1pPr>
          </a:lstStyle>
          <a:p>
            <a:r>
              <a:rPr lang="en-US" dirty="0"/>
              <a:t>Click to edit Master title style</a:t>
            </a:r>
          </a:p>
        </p:txBody>
      </p:sp>
      <p:sp>
        <p:nvSpPr>
          <p:cNvPr id="15" name="Content Placeholder 3">
            <a:extLst>
              <a:ext uri="{FF2B5EF4-FFF2-40B4-BE49-F238E27FC236}">
                <a16:creationId xmlns:a16="http://schemas.microsoft.com/office/drawing/2014/main" id="{CE57A2C0-8DE0-1747-9EAF-3AA9EBE35155}"/>
              </a:ext>
            </a:extLst>
          </p:cNvPr>
          <p:cNvSpPr>
            <a:spLocks noGrp="1"/>
          </p:cNvSpPr>
          <p:nvPr>
            <p:ph sz="quarter" idx="14"/>
          </p:nvPr>
        </p:nvSpPr>
        <p:spPr>
          <a:xfrm>
            <a:off x="4059044" y="1919002"/>
            <a:ext cx="774171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a:extLst>
              <a:ext uri="{FF2B5EF4-FFF2-40B4-BE49-F238E27FC236}">
                <a16:creationId xmlns:a16="http://schemas.microsoft.com/office/drawing/2014/main" id="{E8F39FAB-1323-9843-9556-2A1A8E4CDD1D}"/>
              </a:ext>
            </a:extLst>
          </p:cNvPr>
          <p:cNvSpPr>
            <a:spLocks noGrp="1"/>
          </p:cNvSpPr>
          <p:nvPr>
            <p:ph sz="quarter" idx="15"/>
          </p:nvPr>
        </p:nvSpPr>
        <p:spPr>
          <a:xfrm>
            <a:off x="602165" y="1919002"/>
            <a:ext cx="318924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505337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and Image">
    <p:bg>
      <p:bgPr>
        <a:solidFill>
          <a:srgbClr val="000000"/>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11B88-41F5-0245-A130-150AEAAD581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0" name="Slide Number Placeholder 7">
            <a:extLst>
              <a:ext uri="{FF2B5EF4-FFF2-40B4-BE49-F238E27FC236}">
                <a16:creationId xmlns:a16="http://schemas.microsoft.com/office/drawing/2014/main" id="{344893F7-88C1-D24B-B1DA-2BB715F02EE9}"/>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8" name="Straight Connector 17">
            <a:extLst>
              <a:ext uri="{FF2B5EF4-FFF2-40B4-BE49-F238E27FC236}">
                <a16:creationId xmlns:a16="http://schemas.microsoft.com/office/drawing/2014/main" id="{2816E65C-3202-354B-A9E4-CAF7706A33CA}"/>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9D22FC2-28AE-764A-ADCB-272FE780E3A4}"/>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0" name="Picture Placeholder 8">
            <a:extLst>
              <a:ext uri="{FF2B5EF4-FFF2-40B4-BE49-F238E27FC236}">
                <a16:creationId xmlns:a16="http://schemas.microsoft.com/office/drawing/2014/main" id="{FD9E9F24-66B9-244C-9FEE-E21DA26B5AC3}"/>
              </a:ext>
            </a:extLst>
          </p:cNvPr>
          <p:cNvSpPr>
            <a:spLocks noGrp="1"/>
          </p:cNvSpPr>
          <p:nvPr>
            <p:ph type="pic" sz="quarter" idx="11"/>
          </p:nvPr>
        </p:nvSpPr>
        <p:spPr>
          <a:xfrm>
            <a:off x="6509981" y="447260"/>
            <a:ext cx="5290783" cy="5819725"/>
          </a:xfrm>
        </p:spPr>
        <p:txBody>
          <a:bodyPr anchor="ctr"/>
          <a:lstStyle>
            <a:lvl1pPr algn="ctr">
              <a:defRPr/>
            </a:lvl1pPr>
          </a:lstStyle>
          <a:p>
            <a:endParaRPr lang="en-US"/>
          </a:p>
        </p:txBody>
      </p:sp>
      <p:sp>
        <p:nvSpPr>
          <p:cNvPr id="21" name="Text Placeholder 2">
            <a:extLst>
              <a:ext uri="{FF2B5EF4-FFF2-40B4-BE49-F238E27FC236}">
                <a16:creationId xmlns:a16="http://schemas.microsoft.com/office/drawing/2014/main" id="{430A6FB4-2B3A-5A4A-A3AA-762DD1C5247C}"/>
              </a:ext>
            </a:extLst>
          </p:cNvPr>
          <p:cNvSpPr>
            <a:spLocks noGrp="1"/>
          </p:cNvSpPr>
          <p:nvPr>
            <p:ph type="body" sz="quarter" idx="14"/>
          </p:nvPr>
        </p:nvSpPr>
        <p:spPr>
          <a:xfrm>
            <a:off x="356888" y="1649996"/>
            <a:ext cx="5910872" cy="4616989"/>
          </a:xfrm>
        </p:spPr>
        <p:txBody>
          <a:bodyPr>
            <a:normAutofit/>
          </a:bodyPr>
          <a:lstStyle>
            <a:lvl1pPr>
              <a:defRPr sz="2000"/>
            </a:lvl1pPr>
            <a:lvl2pPr>
              <a:defRPr sz="1800"/>
            </a:lvl2pPr>
            <a:lvl3pPr>
              <a:defRPr sz="1600"/>
            </a:lvl3pPr>
            <a:lvl4pPr>
              <a:defRPr sz="1400"/>
            </a:lvl4pPr>
            <a:lvl5pPr>
              <a:defRPr sz="1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itle 3">
            <a:extLst>
              <a:ext uri="{FF2B5EF4-FFF2-40B4-BE49-F238E27FC236}">
                <a16:creationId xmlns:a16="http://schemas.microsoft.com/office/drawing/2014/main" id="{FFC7F4EC-F9DE-7D4E-AD08-DFA073D10832}"/>
              </a:ext>
            </a:extLst>
          </p:cNvPr>
          <p:cNvSpPr>
            <a:spLocks noGrp="1"/>
          </p:cNvSpPr>
          <p:nvPr>
            <p:ph type="title"/>
          </p:nvPr>
        </p:nvSpPr>
        <p:spPr>
          <a:xfrm>
            <a:off x="391236" y="447260"/>
            <a:ext cx="5876524" cy="1041171"/>
          </a:xfrm>
        </p:spPr>
        <p:txBody>
          <a:bodyPr>
            <a:normAutofit/>
          </a:bodyPr>
          <a:lstStyle>
            <a:lvl1pPr algn="l">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362916542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Quote or Statement">
    <p:bg>
      <p:bgPr>
        <a:solidFill>
          <a:srgbClr val="000000"/>
        </a:solidFill>
        <a:effectLst/>
      </p:bgPr>
    </p:bg>
    <p:spTree>
      <p:nvGrpSpPr>
        <p:cNvPr id="1" name=""/>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29ADDDDA-A315-994A-85E8-CF4636A9D364}"/>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9C2E4F2-1669-F441-AFC4-A7702D8CBA0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EAC238BD-F103-CB43-B52E-070CD07EF61D}"/>
              </a:ext>
            </a:extLst>
          </p:cNvPr>
          <p:cNvGrpSpPr/>
          <p:nvPr userDrawn="1"/>
        </p:nvGrpSpPr>
        <p:grpSpPr>
          <a:xfrm>
            <a:off x="-2" y="2192866"/>
            <a:ext cx="10972802" cy="2472267"/>
            <a:chOff x="762000" y="2272108"/>
            <a:chExt cx="9967146" cy="2472267"/>
          </a:xfrm>
        </p:grpSpPr>
        <p:cxnSp>
          <p:nvCxnSpPr>
            <p:cNvPr id="28" name="Straight Connector 27">
              <a:extLst>
                <a:ext uri="{FF2B5EF4-FFF2-40B4-BE49-F238E27FC236}">
                  <a16:creationId xmlns:a16="http://schemas.microsoft.com/office/drawing/2014/main" id="{D59D0AB7-D8EB-A74A-9875-CA73D49321BB}"/>
                </a:ext>
              </a:extLst>
            </p:cNvPr>
            <p:cNvCxnSpPr>
              <a:cxnSpLocks/>
            </p:cNvCxnSpPr>
            <p:nvPr/>
          </p:nvCxnSpPr>
          <p:spPr>
            <a:xfrm>
              <a:off x="762000" y="2272108"/>
              <a:ext cx="9967146" cy="0"/>
            </a:xfrm>
            <a:prstGeom prst="line">
              <a:avLst/>
            </a:prstGeom>
            <a:ln w="25400">
              <a:gradFill flip="none" rotWithShape="1">
                <a:gsLst>
                  <a:gs pos="0">
                    <a:srgbClr val="000000">
                      <a:alpha val="0"/>
                    </a:srgbClr>
                  </a:gs>
                  <a:gs pos="49000">
                    <a:schemeClr val="accent1"/>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8412BD8-B524-1945-B46A-9129075D151A}"/>
                </a:ext>
              </a:extLst>
            </p:cNvPr>
            <p:cNvCxnSpPr>
              <a:cxnSpLocks/>
            </p:cNvCxnSpPr>
            <p:nvPr/>
          </p:nvCxnSpPr>
          <p:spPr>
            <a:xfrm>
              <a:off x="762000" y="4744375"/>
              <a:ext cx="7552267" cy="0"/>
            </a:xfrm>
            <a:prstGeom prst="line">
              <a:avLst/>
            </a:prstGeom>
            <a:ln w="25400">
              <a:gradFill flip="none" rotWithShape="1">
                <a:gsLst>
                  <a:gs pos="0">
                    <a:srgbClr val="000000">
                      <a:alpha val="0"/>
                    </a:srgbClr>
                  </a:gs>
                  <a:gs pos="49000">
                    <a:schemeClr val="accent1"/>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grpSp>
      <p:pic>
        <p:nvPicPr>
          <p:cNvPr id="14" name="Picture 13">
            <a:extLst>
              <a:ext uri="{FF2B5EF4-FFF2-40B4-BE49-F238E27FC236}">
                <a16:creationId xmlns:a16="http://schemas.microsoft.com/office/drawing/2014/main" id="{8CEC44D4-92AE-5B47-8F7E-BD4332381D1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8361" y="950778"/>
            <a:ext cx="1260529" cy="1041688"/>
          </a:xfrm>
          <a:prstGeom prst="rect">
            <a:avLst/>
          </a:prstGeom>
        </p:spPr>
      </p:pic>
      <p:sp>
        <p:nvSpPr>
          <p:cNvPr id="13" name="Text Placeholder 6">
            <a:extLst>
              <a:ext uri="{FF2B5EF4-FFF2-40B4-BE49-F238E27FC236}">
                <a16:creationId xmlns:a16="http://schemas.microsoft.com/office/drawing/2014/main" id="{D3ED3639-4D0D-A94F-A02F-C105D299813D}"/>
              </a:ext>
            </a:extLst>
          </p:cNvPr>
          <p:cNvSpPr>
            <a:spLocks noGrp="1"/>
          </p:cNvSpPr>
          <p:nvPr>
            <p:ph type="body" sz="quarter" idx="11" hasCustomPrompt="1"/>
          </p:nvPr>
        </p:nvSpPr>
        <p:spPr>
          <a:xfrm>
            <a:off x="787401" y="4882179"/>
            <a:ext cx="8524875" cy="433557"/>
          </a:xfrm>
          <a:prstGeom prst="rect">
            <a:avLst/>
          </a:prstGeom>
        </p:spPr>
        <p:txBody>
          <a:bodyPr>
            <a:normAutofit/>
          </a:bodyPr>
          <a:lstStyle>
            <a:lvl1pPr>
              <a:defRPr sz="1400">
                <a:solidFill>
                  <a:schemeClr val="bg1">
                    <a:lumMod val="95000"/>
                  </a:schemeClr>
                </a:solidFill>
              </a:defRPr>
            </a:lvl1pPr>
          </a:lstStyle>
          <a:p>
            <a:pPr lvl="0"/>
            <a:r>
              <a:rPr lang="en-US" dirty="0"/>
              <a:t>SOURCE OR ATTRIBUTE</a:t>
            </a:r>
          </a:p>
        </p:txBody>
      </p:sp>
      <p:sp>
        <p:nvSpPr>
          <p:cNvPr id="15" name="Text Placeholder 6">
            <a:extLst>
              <a:ext uri="{FF2B5EF4-FFF2-40B4-BE49-F238E27FC236}">
                <a16:creationId xmlns:a16="http://schemas.microsoft.com/office/drawing/2014/main" id="{54F8E29C-C084-1842-B80A-0886051D4EF1}"/>
              </a:ext>
            </a:extLst>
          </p:cNvPr>
          <p:cNvSpPr>
            <a:spLocks noGrp="1"/>
          </p:cNvSpPr>
          <p:nvPr>
            <p:ph type="body" sz="quarter" idx="10" hasCustomPrompt="1"/>
          </p:nvPr>
        </p:nvSpPr>
        <p:spPr>
          <a:xfrm>
            <a:off x="787401" y="2368997"/>
            <a:ext cx="8524875" cy="2131823"/>
          </a:xfrm>
          <a:prstGeom prst="rect">
            <a:avLst/>
          </a:prstGeom>
        </p:spPr>
        <p:txBody>
          <a:bodyPr anchor="ctr">
            <a:normAutofit/>
          </a:bodyPr>
          <a:lstStyle>
            <a:lvl1pPr>
              <a:lnSpc>
                <a:spcPct val="100000"/>
              </a:lnSpc>
              <a:defRPr sz="3600" b="1" cap="all" baseline="0"/>
            </a:lvl1pPr>
          </a:lstStyle>
          <a:p>
            <a:pPr lvl="0"/>
            <a:r>
              <a:rPr lang="en-US" dirty="0"/>
              <a:t>EDIT MASTER TEXT STYLES</a:t>
            </a:r>
          </a:p>
        </p:txBody>
      </p:sp>
    </p:spTree>
    <p:extLst>
      <p:ext uri="{BB962C8B-B14F-4D97-AF65-F5344CB8AC3E}">
        <p14:creationId xmlns:p14="http://schemas.microsoft.com/office/powerpoint/2010/main" val="41336493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Image">
    <p:bg>
      <p:bgPr>
        <a:solidFill>
          <a:srgbClr val="000000"/>
        </a:solidFill>
        <a:effectLst/>
      </p:bgPr>
    </p:bg>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FE36E74-F996-DB4C-8425-A3C277535B11}"/>
              </a:ext>
            </a:extLst>
          </p:cNvPr>
          <p:cNvSpPr>
            <a:spLocks noGrp="1"/>
          </p:cNvSpPr>
          <p:nvPr>
            <p:ph type="pic" sz="quarter" idx="10"/>
          </p:nvPr>
        </p:nvSpPr>
        <p:spPr>
          <a:xfrm>
            <a:off x="0" y="342900"/>
            <a:ext cx="12192000" cy="5959833"/>
          </a:xfrm>
        </p:spPr>
        <p:txBody>
          <a:bodyPr anchor="ctr"/>
          <a:lstStyle>
            <a:lvl1pPr algn="ctr">
              <a:defRPr/>
            </a:lvl1pPr>
          </a:lstStyle>
          <a:p>
            <a:endParaRPr lang="en-US"/>
          </a:p>
        </p:txBody>
      </p:sp>
      <p:pic>
        <p:nvPicPr>
          <p:cNvPr id="10" name="Picture 9">
            <a:extLst>
              <a:ext uri="{FF2B5EF4-FFF2-40B4-BE49-F238E27FC236}">
                <a16:creationId xmlns:a16="http://schemas.microsoft.com/office/drawing/2014/main" id="{13367EAF-A259-374E-849B-D4770C3EA28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63C9A291-73C6-4D4A-88E0-950588FE1755}"/>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2" name="Straight Connector 11">
            <a:extLst>
              <a:ext uri="{FF2B5EF4-FFF2-40B4-BE49-F238E27FC236}">
                <a16:creationId xmlns:a16="http://schemas.microsoft.com/office/drawing/2014/main" id="{5FD84C9D-82D7-A046-BC32-CCC2355E7B2E}"/>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F4960AF-55D9-AD45-B496-203D60D547AB}"/>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598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MD Logo">
    <p:bg>
      <p:bgPr>
        <a:solidFill>
          <a:srgbClr val="000000"/>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56CD4B-7D09-0147-ACDF-EBCAFD44A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44923" y="2958756"/>
            <a:ext cx="3902157" cy="936326"/>
          </a:xfrm>
          <a:prstGeom prst="rect">
            <a:avLst/>
          </a:prstGeom>
        </p:spPr>
      </p:pic>
      <p:sp>
        <p:nvSpPr>
          <p:cNvPr id="5" name="Rectangle 4">
            <a:extLst>
              <a:ext uri="{FF2B5EF4-FFF2-40B4-BE49-F238E27FC236}">
                <a16:creationId xmlns:a16="http://schemas.microsoft.com/office/drawing/2014/main" id="{A575FD14-EA21-A748-941B-8383DF46F88D}"/>
              </a:ext>
            </a:extLst>
          </p:cNvPr>
          <p:cNvSpPr/>
          <p:nvPr userDrawn="1"/>
        </p:nvSpPr>
        <p:spPr>
          <a:xfrm>
            <a:off x="0" y="5798127"/>
            <a:ext cx="3345873" cy="1059873"/>
          </a:xfrm>
          <a:prstGeom prst="rect">
            <a:avLst/>
          </a:prstGeom>
          <a:gradFill>
            <a:gsLst>
              <a:gs pos="81000">
                <a:srgbClr val="000000"/>
              </a:gs>
              <a:gs pos="98000">
                <a:srgbClr val="010101">
                  <a:alpha val="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F75CC975-D745-E847-952F-4BA7A75822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0" y="5029200"/>
            <a:ext cx="12192000" cy="1828800"/>
          </a:xfrm>
          <a:prstGeom prst="rect">
            <a:avLst/>
          </a:prstGeom>
          <a:effectLst>
            <a:softEdge rad="406400"/>
          </a:effectLst>
        </p:spPr>
      </p:pic>
      <p:cxnSp>
        <p:nvCxnSpPr>
          <p:cNvPr id="15" name="Straight Connector 14">
            <a:extLst>
              <a:ext uri="{FF2B5EF4-FFF2-40B4-BE49-F238E27FC236}">
                <a16:creationId xmlns:a16="http://schemas.microsoft.com/office/drawing/2014/main" id="{634BE71E-B1E0-7546-9ADB-755646CF7A7E}"/>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5E11D5A-8610-C242-B675-7B88E998FD3A}"/>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4153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hree-up Picture and Content">
    <p:bg>
      <p:bgPr>
        <a:solidFill>
          <a:srgbClr val="000000"/>
        </a:solidFill>
        <a:effectLst/>
      </p:bgPr>
    </p:bg>
    <p:spTree>
      <p:nvGrpSpPr>
        <p:cNvPr id="1" name=""/>
        <p:cNvGrpSpPr/>
        <p:nvPr/>
      </p:nvGrpSpPr>
      <p:grpSpPr>
        <a:xfrm>
          <a:off x="0" y="0"/>
          <a:ext cx="0" cy="0"/>
          <a:chOff x="0" y="0"/>
          <a:chExt cx="0" cy="0"/>
        </a:xfrm>
      </p:grpSpPr>
      <p:sp>
        <p:nvSpPr>
          <p:cNvPr id="16" name="Title 3">
            <a:extLst>
              <a:ext uri="{FF2B5EF4-FFF2-40B4-BE49-F238E27FC236}">
                <a16:creationId xmlns:a16="http://schemas.microsoft.com/office/drawing/2014/main" id="{74238D27-AFD9-B449-8D79-0361748FC87B}"/>
              </a:ext>
            </a:extLst>
          </p:cNvPr>
          <p:cNvSpPr>
            <a:spLocks noGrp="1"/>
          </p:cNvSpPr>
          <p:nvPr>
            <p:ph type="title"/>
          </p:nvPr>
        </p:nvSpPr>
        <p:spPr>
          <a:xfrm>
            <a:off x="777498" y="466837"/>
            <a:ext cx="10652502" cy="1092377"/>
          </a:xfrm>
        </p:spPr>
        <p:txBody>
          <a:bodyPr>
            <a:normAutofit/>
          </a:bodyPr>
          <a:lstStyle>
            <a:lvl1pPr algn="ctr">
              <a:defRPr sz="4000" b="1" cap="all" baseline="0">
                <a:solidFill>
                  <a:schemeClr val="bg1"/>
                </a:solidFill>
              </a:defRPr>
            </a:lvl1pPr>
          </a:lstStyle>
          <a:p>
            <a:r>
              <a:rPr lang="en-US" dirty="0"/>
              <a:t>Click to edit Master title style</a:t>
            </a:r>
          </a:p>
        </p:txBody>
      </p:sp>
      <p:sp>
        <p:nvSpPr>
          <p:cNvPr id="24" name="Picture Placeholder 2">
            <a:extLst>
              <a:ext uri="{FF2B5EF4-FFF2-40B4-BE49-F238E27FC236}">
                <a16:creationId xmlns:a16="http://schemas.microsoft.com/office/drawing/2014/main" id="{94A5DD8C-E131-2748-854B-7F0DF80F1C7E}"/>
              </a:ext>
            </a:extLst>
          </p:cNvPr>
          <p:cNvSpPr>
            <a:spLocks noGrp="1"/>
          </p:cNvSpPr>
          <p:nvPr>
            <p:ph type="pic" sz="quarter" idx="16"/>
          </p:nvPr>
        </p:nvSpPr>
        <p:spPr>
          <a:xfrm>
            <a:off x="777498" y="2594873"/>
            <a:ext cx="3246278" cy="1717675"/>
          </a:xfrm>
        </p:spPr>
        <p:txBody>
          <a:bodyPr anchor="ctr"/>
          <a:lstStyle>
            <a:lvl1pPr algn="ctr">
              <a:defRPr/>
            </a:lvl1pPr>
          </a:lstStyle>
          <a:p>
            <a:endParaRPr lang="en-US"/>
          </a:p>
        </p:txBody>
      </p:sp>
      <p:sp>
        <p:nvSpPr>
          <p:cNvPr id="25" name="Picture Placeholder 2">
            <a:extLst>
              <a:ext uri="{FF2B5EF4-FFF2-40B4-BE49-F238E27FC236}">
                <a16:creationId xmlns:a16="http://schemas.microsoft.com/office/drawing/2014/main" id="{5BBDA1E6-11EC-F84B-9760-65A72FD4AEB6}"/>
              </a:ext>
            </a:extLst>
          </p:cNvPr>
          <p:cNvSpPr>
            <a:spLocks noGrp="1"/>
          </p:cNvSpPr>
          <p:nvPr>
            <p:ph type="pic" sz="quarter" idx="17"/>
          </p:nvPr>
        </p:nvSpPr>
        <p:spPr>
          <a:xfrm>
            <a:off x="4511527" y="2594873"/>
            <a:ext cx="3246278" cy="1717675"/>
          </a:xfrm>
        </p:spPr>
        <p:txBody>
          <a:bodyPr anchor="ctr"/>
          <a:lstStyle>
            <a:lvl1pPr algn="ctr">
              <a:defRPr/>
            </a:lvl1pPr>
          </a:lstStyle>
          <a:p>
            <a:endParaRPr lang="en-US"/>
          </a:p>
        </p:txBody>
      </p:sp>
      <p:sp>
        <p:nvSpPr>
          <p:cNvPr id="26" name="Picture Placeholder 2">
            <a:extLst>
              <a:ext uri="{FF2B5EF4-FFF2-40B4-BE49-F238E27FC236}">
                <a16:creationId xmlns:a16="http://schemas.microsoft.com/office/drawing/2014/main" id="{D0632D34-6D9B-AA4A-9866-7FCA0F2D8C4D}"/>
              </a:ext>
            </a:extLst>
          </p:cNvPr>
          <p:cNvSpPr>
            <a:spLocks noGrp="1"/>
          </p:cNvSpPr>
          <p:nvPr>
            <p:ph type="pic" sz="quarter" idx="18"/>
          </p:nvPr>
        </p:nvSpPr>
        <p:spPr>
          <a:xfrm>
            <a:off x="8183721" y="2575823"/>
            <a:ext cx="3246278" cy="1717675"/>
          </a:xfrm>
        </p:spPr>
        <p:txBody>
          <a:bodyPr anchor="ctr"/>
          <a:lstStyle>
            <a:lvl1pPr algn="ctr">
              <a:defRPr/>
            </a:lvl1pPr>
          </a:lstStyle>
          <a:p>
            <a:endParaRPr lang="en-US"/>
          </a:p>
        </p:txBody>
      </p:sp>
      <p:pic>
        <p:nvPicPr>
          <p:cNvPr id="18" name="Picture 17">
            <a:extLst>
              <a:ext uri="{FF2B5EF4-FFF2-40B4-BE49-F238E27FC236}">
                <a16:creationId xmlns:a16="http://schemas.microsoft.com/office/drawing/2014/main" id="{4AC48988-A8D0-A241-8B48-CE95B2601B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27" name="Slide Number Placeholder 7">
            <a:extLst>
              <a:ext uri="{FF2B5EF4-FFF2-40B4-BE49-F238E27FC236}">
                <a16:creationId xmlns:a16="http://schemas.microsoft.com/office/drawing/2014/main" id="{2860B5C9-07F9-5E48-B1A9-F20FA50A1BAF}"/>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28" name="Straight Connector 27">
            <a:extLst>
              <a:ext uri="{FF2B5EF4-FFF2-40B4-BE49-F238E27FC236}">
                <a16:creationId xmlns:a16="http://schemas.microsoft.com/office/drawing/2014/main" id="{58130300-111B-1D4E-AA96-C67DC857A013}"/>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D44C8FC-57C8-494F-BE7A-B6C8A1E5E5A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2" name="Text Placeholder 3">
            <a:extLst>
              <a:ext uri="{FF2B5EF4-FFF2-40B4-BE49-F238E27FC236}">
                <a16:creationId xmlns:a16="http://schemas.microsoft.com/office/drawing/2014/main" id="{D8C53DE8-64F7-DC4B-B808-679E6197FD96}"/>
              </a:ext>
            </a:extLst>
          </p:cNvPr>
          <p:cNvSpPr>
            <a:spLocks noGrp="1"/>
          </p:cNvSpPr>
          <p:nvPr>
            <p:ph type="body" sz="quarter" idx="10" hasCustomPrompt="1"/>
          </p:nvPr>
        </p:nvSpPr>
        <p:spPr>
          <a:xfrm>
            <a:off x="777498"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ONE</a:t>
            </a:r>
          </a:p>
        </p:txBody>
      </p:sp>
      <p:sp>
        <p:nvSpPr>
          <p:cNvPr id="33" name="Text Placeholder 3">
            <a:extLst>
              <a:ext uri="{FF2B5EF4-FFF2-40B4-BE49-F238E27FC236}">
                <a16:creationId xmlns:a16="http://schemas.microsoft.com/office/drawing/2014/main" id="{26CF334C-5871-3A48-AE25-93C4A42BDB89}"/>
              </a:ext>
            </a:extLst>
          </p:cNvPr>
          <p:cNvSpPr>
            <a:spLocks noGrp="1"/>
          </p:cNvSpPr>
          <p:nvPr>
            <p:ph type="body" sz="quarter" idx="11" hasCustomPrompt="1"/>
          </p:nvPr>
        </p:nvSpPr>
        <p:spPr>
          <a:xfrm>
            <a:off x="4511527"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TWO</a:t>
            </a:r>
          </a:p>
        </p:txBody>
      </p:sp>
      <p:sp>
        <p:nvSpPr>
          <p:cNvPr id="34" name="Text Placeholder 3">
            <a:extLst>
              <a:ext uri="{FF2B5EF4-FFF2-40B4-BE49-F238E27FC236}">
                <a16:creationId xmlns:a16="http://schemas.microsoft.com/office/drawing/2014/main" id="{2C5E708E-EDC3-384E-B244-102CE6CF06A0}"/>
              </a:ext>
            </a:extLst>
          </p:cNvPr>
          <p:cNvSpPr>
            <a:spLocks noGrp="1"/>
          </p:cNvSpPr>
          <p:nvPr>
            <p:ph type="body" sz="quarter" idx="12" hasCustomPrompt="1"/>
          </p:nvPr>
        </p:nvSpPr>
        <p:spPr>
          <a:xfrm>
            <a:off x="8183721" y="1812207"/>
            <a:ext cx="3246278" cy="688975"/>
          </a:xfrm>
          <a:prstGeom prst="rect">
            <a:avLst/>
          </a:prstGeom>
        </p:spPr>
        <p:txBody>
          <a:bodyPr lIns="0" rIns="0" anchor="ctr">
            <a:normAutofit/>
          </a:bodyPr>
          <a:lstStyle>
            <a:lvl1pPr>
              <a:defRPr sz="2000" b="1" i="0" cap="all" baseline="0">
                <a:solidFill>
                  <a:schemeClr val="tx1">
                    <a:lumMod val="10000"/>
                    <a:lumOff val="90000"/>
                  </a:schemeClr>
                </a:solidFill>
                <a:latin typeface="Arial" panose="020B0604020202020204" pitchFamily="34" charset="0"/>
                <a:cs typeface="Arial" panose="020B0604020202020204" pitchFamily="34" charset="0"/>
              </a:defRPr>
            </a:lvl1pPr>
          </a:lstStyle>
          <a:p>
            <a:pPr lvl="0"/>
            <a:r>
              <a:rPr lang="en-US" dirty="0"/>
              <a:t>TITLE THREE</a:t>
            </a:r>
          </a:p>
        </p:txBody>
      </p:sp>
      <p:sp>
        <p:nvSpPr>
          <p:cNvPr id="35" name="Text Placeholder 26">
            <a:extLst>
              <a:ext uri="{FF2B5EF4-FFF2-40B4-BE49-F238E27FC236}">
                <a16:creationId xmlns:a16="http://schemas.microsoft.com/office/drawing/2014/main" id="{CF93A303-9B79-9448-98AC-3124C10A9576}"/>
              </a:ext>
            </a:extLst>
          </p:cNvPr>
          <p:cNvSpPr>
            <a:spLocks noGrp="1"/>
          </p:cNvSpPr>
          <p:nvPr>
            <p:ph type="body" sz="quarter" idx="13"/>
          </p:nvPr>
        </p:nvSpPr>
        <p:spPr>
          <a:xfrm>
            <a:off x="777498"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6" name="Text Placeholder 26">
            <a:extLst>
              <a:ext uri="{FF2B5EF4-FFF2-40B4-BE49-F238E27FC236}">
                <a16:creationId xmlns:a16="http://schemas.microsoft.com/office/drawing/2014/main" id="{C64572E4-7055-4240-AACC-1DF1DA86880F}"/>
              </a:ext>
            </a:extLst>
          </p:cNvPr>
          <p:cNvSpPr>
            <a:spLocks noGrp="1"/>
          </p:cNvSpPr>
          <p:nvPr>
            <p:ph type="body" sz="quarter" idx="14"/>
          </p:nvPr>
        </p:nvSpPr>
        <p:spPr>
          <a:xfrm>
            <a:off x="4511527" y="4435620"/>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Text Placeholder 26">
            <a:extLst>
              <a:ext uri="{FF2B5EF4-FFF2-40B4-BE49-F238E27FC236}">
                <a16:creationId xmlns:a16="http://schemas.microsoft.com/office/drawing/2014/main" id="{FC94A9CB-A229-BE48-91BC-3F2F7FA3912C}"/>
              </a:ext>
            </a:extLst>
          </p:cNvPr>
          <p:cNvSpPr>
            <a:spLocks noGrp="1"/>
          </p:cNvSpPr>
          <p:nvPr>
            <p:ph type="body" sz="quarter" idx="15"/>
          </p:nvPr>
        </p:nvSpPr>
        <p:spPr>
          <a:xfrm>
            <a:off x="8183722" y="4444678"/>
            <a:ext cx="3246278" cy="1661903"/>
          </a:xfrm>
          <a:prstGeom prst="rect">
            <a:avLst/>
          </a:prstGeom>
        </p:spPr>
        <p:txBody>
          <a:bodyPr lIns="0" rIns="0">
            <a:noAutofit/>
          </a:bodyPr>
          <a:lstStyle>
            <a:lvl1pPr>
              <a:defRPr sz="1600"/>
            </a:lvl1pPr>
            <a:lvl2pPr>
              <a:defRPr sz="1400"/>
            </a:lvl2pPr>
            <a:lvl3pPr>
              <a:defRPr sz="1200"/>
            </a:lvl3pPr>
            <a:lvl4pPr>
              <a:defRPr sz="1100"/>
            </a:lvl4pPr>
            <a:lvl5pPr>
              <a:defRPr sz="11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53161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ulleted List &amp; Description">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5E14F20-B2C5-BF49-A64C-F39D0F90F5B9}"/>
              </a:ext>
            </a:extLst>
          </p:cNvPr>
          <p:cNvSpPr>
            <a:spLocks noGrp="1"/>
          </p:cNvSpPr>
          <p:nvPr>
            <p:ph type="body" sz="quarter" idx="10"/>
          </p:nvPr>
        </p:nvSpPr>
        <p:spPr>
          <a:xfrm>
            <a:off x="5680129" y="1695268"/>
            <a:ext cx="6120635"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bg1"/>
              </a:buClr>
              <a:buSzTx/>
              <a:buFont typeface="Arial" panose="020B0604020202020204" pitchFamily="34" charset="0"/>
              <a:buChar char="•"/>
              <a:tabLst/>
              <a:defRPr sz="16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37D7AC70-836C-844B-A5AF-61C9C1AAE05F}"/>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
        <p:nvSpPr>
          <p:cNvPr id="8" name="Content Placeholder 3">
            <a:extLst>
              <a:ext uri="{FF2B5EF4-FFF2-40B4-BE49-F238E27FC236}">
                <a16:creationId xmlns:a16="http://schemas.microsoft.com/office/drawing/2014/main" id="{5FFB39A6-CB0D-7547-A1B7-509FEE6952C1}"/>
              </a:ext>
            </a:extLst>
          </p:cNvPr>
          <p:cNvSpPr>
            <a:spLocks noGrp="1"/>
          </p:cNvSpPr>
          <p:nvPr>
            <p:ph sz="quarter" idx="14"/>
          </p:nvPr>
        </p:nvSpPr>
        <p:spPr>
          <a:xfrm>
            <a:off x="391236" y="1699146"/>
            <a:ext cx="4885937" cy="4496938"/>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a:extLst>
              <a:ext uri="{FF2B5EF4-FFF2-40B4-BE49-F238E27FC236}">
                <a16:creationId xmlns:a16="http://schemas.microsoft.com/office/drawing/2014/main" id="{0C10398B-3011-C848-9F28-5E7525F55483}"/>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19B1008-7D0D-8748-8D03-43AF74172481}"/>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374012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AD4BE-C1AB-6647-A8E6-140CFE563F7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5" name="Slide Number Placeholder 7">
            <a:extLst>
              <a:ext uri="{FF2B5EF4-FFF2-40B4-BE49-F238E27FC236}">
                <a16:creationId xmlns:a16="http://schemas.microsoft.com/office/drawing/2014/main" id="{C5D3B6AF-E29D-E64E-891A-E3B0994DC24B}"/>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6" name="Text Placeholder 2">
            <a:extLst>
              <a:ext uri="{FF2B5EF4-FFF2-40B4-BE49-F238E27FC236}">
                <a16:creationId xmlns:a16="http://schemas.microsoft.com/office/drawing/2014/main" id="{1ABAE03F-FE2B-0B49-AF55-C2EDDDC9C30C}"/>
              </a:ext>
            </a:extLst>
          </p:cNvPr>
          <p:cNvSpPr>
            <a:spLocks noGrp="1"/>
          </p:cNvSpPr>
          <p:nvPr>
            <p:ph type="body" sz="quarter" idx="10"/>
          </p:nvPr>
        </p:nvSpPr>
        <p:spPr>
          <a:xfrm>
            <a:off x="391237" y="1695268"/>
            <a:ext cx="11409528" cy="4500816"/>
          </a:xfrm>
        </p:spPr>
        <p:txBody>
          <a:bodyPr>
            <a:normAutofit/>
          </a:bodyPr>
          <a:lstStyle>
            <a:lvl1pPr marL="457200" marR="0" indent="-457200" algn="l" defTabSz="914400" rtl="0" eaLnBrk="1" fontAlgn="auto" latinLnBrk="0" hangingPunct="1">
              <a:lnSpc>
                <a:spcPct val="90000"/>
              </a:lnSpc>
              <a:spcBef>
                <a:spcPts val="1000"/>
              </a:spcBef>
              <a:spcAft>
                <a:spcPts val="0"/>
              </a:spcAft>
              <a:buClr>
                <a:schemeClr val="tx1">
                  <a:lumMod val="85000"/>
                </a:schemeClr>
              </a:buClr>
              <a:buSzTx/>
              <a:buFont typeface="Arial" panose="020B0604020202020204" pitchFamily="34" charset="0"/>
              <a:buChar char="•"/>
              <a:tabLst/>
              <a:defRPr sz="1800"/>
            </a:lvl1pPr>
            <a:lvl2pPr marL="800100" indent="-342900">
              <a:buFont typeface="Arial" panose="020B0604020202020204" pitchFamily="34" charset="0"/>
              <a:buChar char="•"/>
              <a:defRPr/>
            </a:lvl2pPr>
            <a:lvl3pPr marL="1257300" indent="-342900">
              <a:buFont typeface="Arial" panose="020B0604020202020204" pitchFamily="34" charset="0"/>
              <a:buChar char="•"/>
              <a:defRPr/>
            </a:lvl3pPr>
            <a:lvl4pPr marL="1657350" indent="-285750">
              <a:buFont typeface="Arial" panose="020B0604020202020204" pitchFamily="34" charset="0"/>
              <a:buChar char="•"/>
              <a:defRPr/>
            </a:lvl4pPr>
            <a:lvl5pPr marL="2114550" indent="-285750">
              <a:buFont typeface="Arial" panose="020B0604020202020204" pitchFamily="34" charset="0"/>
              <a:buChar char="•"/>
              <a:defRPr/>
            </a:lvl5pPr>
          </a:lstStyle>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a:p>
            <a:pPr lvl="0"/>
            <a:r>
              <a:rPr lang="en-US" dirty="0"/>
              <a:t>Edit Master text styles</a:t>
            </a:r>
          </a:p>
        </p:txBody>
      </p:sp>
      <p:sp>
        <p:nvSpPr>
          <p:cNvPr id="7" name="Title 3">
            <a:extLst>
              <a:ext uri="{FF2B5EF4-FFF2-40B4-BE49-F238E27FC236}">
                <a16:creationId xmlns:a16="http://schemas.microsoft.com/office/drawing/2014/main" id="{6321A177-7B3A-FA4E-8A7C-EB0596F92842}"/>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cxnSp>
        <p:nvCxnSpPr>
          <p:cNvPr id="8" name="Straight Connector 7">
            <a:extLst>
              <a:ext uri="{FF2B5EF4-FFF2-40B4-BE49-F238E27FC236}">
                <a16:creationId xmlns:a16="http://schemas.microsoft.com/office/drawing/2014/main" id="{0C5DB7CA-DF05-8644-9651-664E15E2EE50}"/>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917493C-947E-7B49-AB2D-C32CD5B30D69}"/>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2532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TA/Question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pic>
        <p:nvPicPr>
          <p:cNvPr id="5" name="Picture 4">
            <a:extLst>
              <a:ext uri="{FF2B5EF4-FFF2-40B4-BE49-F238E27FC236}">
                <a16:creationId xmlns:a16="http://schemas.microsoft.com/office/drawing/2014/main" id="{B0885C09-EA37-DD4A-BE0C-B922D310725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435160" y="1664724"/>
            <a:ext cx="1321676" cy="317138"/>
          </a:xfrm>
          <a:prstGeom prst="rect">
            <a:avLst/>
          </a:prstGeom>
        </p:spPr>
      </p:pic>
      <p:cxnSp>
        <p:nvCxnSpPr>
          <p:cNvPr id="6" name="Straight Connector 5">
            <a:extLst>
              <a:ext uri="{FF2B5EF4-FFF2-40B4-BE49-F238E27FC236}">
                <a16:creationId xmlns:a16="http://schemas.microsoft.com/office/drawing/2014/main" id="{6866C8EA-432C-EC45-A913-CE1B1605487F}"/>
              </a:ext>
            </a:extLst>
          </p:cNvPr>
          <p:cNvCxnSpPr>
            <a:cxnSpLocks/>
          </p:cNvCxnSpPr>
          <p:nvPr userDrawn="1"/>
        </p:nvCxnSpPr>
        <p:spPr>
          <a:xfrm>
            <a:off x="4481722" y="2219644"/>
            <a:ext cx="3228557" cy="0"/>
          </a:xfrm>
          <a:prstGeom prst="line">
            <a:avLst/>
          </a:prstGeom>
          <a:ln w="25400">
            <a:gradFill flip="none" rotWithShape="1">
              <a:gsLst>
                <a:gs pos="0">
                  <a:srgbClr val="000000">
                    <a:alpha val="0"/>
                  </a:srgbClr>
                </a:gs>
                <a:gs pos="50000">
                  <a:schemeClr val="accent1"/>
                </a:gs>
                <a:gs pos="100000">
                  <a:srgbClr val="000000">
                    <a:alpha val="0"/>
                  </a:srgb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7" name="Text Placeholder 7">
            <a:extLst>
              <a:ext uri="{FF2B5EF4-FFF2-40B4-BE49-F238E27FC236}">
                <a16:creationId xmlns:a16="http://schemas.microsoft.com/office/drawing/2014/main" id="{64CA26AD-86C3-3E4E-8BCD-3DDF2FE1CB82}"/>
              </a:ext>
            </a:extLst>
          </p:cNvPr>
          <p:cNvSpPr>
            <a:spLocks noGrp="1"/>
          </p:cNvSpPr>
          <p:nvPr>
            <p:ph type="body" sz="quarter" idx="10" hasCustomPrompt="1"/>
          </p:nvPr>
        </p:nvSpPr>
        <p:spPr>
          <a:xfrm>
            <a:off x="762000" y="2525713"/>
            <a:ext cx="10668000" cy="3696667"/>
          </a:xfrm>
        </p:spPr>
        <p:txBody>
          <a:bodyPr>
            <a:normAutofit/>
          </a:bodyPr>
          <a:lstStyle>
            <a:lvl1pPr algn="ctr">
              <a:defRPr sz="4800" b="1" cap="all" baseline="0"/>
            </a:lvl1pPr>
            <a:lvl2pPr algn="ctr">
              <a:defRPr/>
            </a:lvl2pPr>
            <a:lvl3pPr algn="ctr">
              <a:defRPr/>
            </a:lvl3pPr>
            <a:lvl4pPr algn="ctr">
              <a:defRPr/>
            </a:lvl4pPr>
            <a:lvl5pPr algn="ctr">
              <a:defRPr/>
            </a:lvl5pPr>
          </a:lstStyle>
          <a:p>
            <a:pPr lvl="0"/>
            <a:r>
              <a:rPr lang="en-US" dirty="0"/>
              <a:t>EDIT MASTER TEXT STYLES</a:t>
            </a:r>
          </a:p>
        </p:txBody>
      </p:sp>
      <p:cxnSp>
        <p:nvCxnSpPr>
          <p:cNvPr id="11" name="Straight Connector 10">
            <a:extLst>
              <a:ext uri="{FF2B5EF4-FFF2-40B4-BE49-F238E27FC236}">
                <a16:creationId xmlns:a16="http://schemas.microsoft.com/office/drawing/2014/main" id="{1D739A67-7CDD-CD45-A0EF-ECDF36411F28}"/>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3CE69CC-8392-E94C-99C9-9D16875ACCA7}"/>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1"/>
                </a:gs>
                <a:gs pos="45000">
                  <a:schemeClr val="accent1"/>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028456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Only - No Top/Bottom Lines">
    <p:bg>
      <p:bgPr>
        <a:solidFill>
          <a:srgbClr val="000000"/>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84C42A-E1FA-BA4D-83B3-AA2811906C8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3" name="Slide Number Placeholder 7">
            <a:extLst>
              <a:ext uri="{FF2B5EF4-FFF2-40B4-BE49-F238E27FC236}">
                <a16:creationId xmlns:a16="http://schemas.microsoft.com/office/drawing/2014/main" id="{7C54E101-2CC7-224E-B9D4-C4BFC964B9E1}"/>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sp>
        <p:nvSpPr>
          <p:cNvPr id="4" name="Title 3">
            <a:extLst>
              <a:ext uri="{FF2B5EF4-FFF2-40B4-BE49-F238E27FC236}">
                <a16:creationId xmlns:a16="http://schemas.microsoft.com/office/drawing/2014/main" id="{DCFF359D-DECA-8147-80B3-424BF2758305}"/>
              </a:ext>
            </a:extLst>
          </p:cNvPr>
          <p:cNvSpPr>
            <a:spLocks noGrp="1"/>
          </p:cNvSpPr>
          <p:nvPr>
            <p:ph type="title"/>
          </p:nvPr>
        </p:nvSpPr>
        <p:spPr>
          <a:xfrm>
            <a:off x="391236" y="447260"/>
            <a:ext cx="11409528" cy="1041171"/>
          </a:xfrm>
          <a:prstGeom prst="rect">
            <a:avLst/>
          </a:prstGeom>
        </p:spPr>
        <p:txBody>
          <a:bodyPr>
            <a:normAutofit/>
          </a:bodyPr>
          <a:lstStyle>
            <a:lvl1pPr>
              <a:defRPr sz="4000" b="1" cap="all" baseline="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417010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hart/Table (full-size)">
    <p:bg>
      <p:bgPr>
        <a:solidFill>
          <a:srgbClr val="000000"/>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41831CBF-EB21-CF47-9C0B-C8E9771318C0}"/>
              </a:ext>
            </a:extLst>
          </p:cNvPr>
          <p:cNvSpPr/>
          <p:nvPr userDrawn="1"/>
        </p:nvSpPr>
        <p:spPr>
          <a:xfrm>
            <a:off x="391237" y="1699146"/>
            <a:ext cx="11800764" cy="4586270"/>
          </a:xfrm>
          <a:prstGeom prst="rect">
            <a:avLst/>
          </a:prstGeom>
          <a:gradFill>
            <a:gsLst>
              <a:gs pos="100000">
                <a:schemeClr val="bg1">
                  <a:alpha val="0"/>
                </a:schemeClr>
              </a:gs>
              <a:gs pos="33000">
                <a:schemeClr val="bg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0" name="Picture 9">
            <a:extLst>
              <a:ext uri="{FF2B5EF4-FFF2-40B4-BE49-F238E27FC236}">
                <a16:creationId xmlns:a16="http://schemas.microsoft.com/office/drawing/2014/main" id="{EA7D7236-A4BF-9F40-80E7-A38915D8EC1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68341" y="6467047"/>
            <a:ext cx="607178" cy="145694"/>
          </a:xfrm>
          <a:prstGeom prst="rect">
            <a:avLst/>
          </a:prstGeom>
        </p:spPr>
      </p:pic>
      <p:sp>
        <p:nvSpPr>
          <p:cNvPr id="11" name="Slide Number Placeholder 7">
            <a:extLst>
              <a:ext uri="{FF2B5EF4-FFF2-40B4-BE49-F238E27FC236}">
                <a16:creationId xmlns:a16="http://schemas.microsoft.com/office/drawing/2014/main" id="{7EE6DB31-83A9-594F-AD44-C5EA753C42A9}"/>
              </a:ext>
            </a:extLst>
          </p:cNvPr>
          <p:cNvSpPr>
            <a:spLocks noGrp="1"/>
          </p:cNvSpPr>
          <p:nvPr>
            <p:ph type="sldNum" sz="quarter" idx="4"/>
          </p:nvPr>
        </p:nvSpPr>
        <p:spPr>
          <a:xfrm>
            <a:off x="165204" y="6442742"/>
            <a:ext cx="345990" cy="204829"/>
          </a:xfrm>
          <a:prstGeom prst="rect">
            <a:avLst/>
          </a:prstGeom>
        </p:spPr>
        <p:txBody>
          <a:bodyPr vert="horz" lIns="91440" tIns="45720" rIns="91440" bIns="45720" rtlCol="0" anchor="ctr"/>
          <a:lstStyle>
            <a:lvl1pPr algn="ctr">
              <a:defRPr sz="800" b="0" i="0">
                <a:solidFill>
                  <a:schemeClr val="accent6">
                    <a:lumMod val="25000"/>
                    <a:lumOff val="75000"/>
                  </a:schemeClr>
                </a:solidFill>
                <a:latin typeface="Arial" panose="020B0604020202020204" pitchFamily="34" charset="0"/>
              </a:defRPr>
            </a:lvl1pPr>
          </a:lstStyle>
          <a:p>
            <a:fld id="{959A88F6-A667-2F47-A1AA-6AA2965AA51F}" type="slidenum">
              <a:rPr lang="en-US" smtClean="0"/>
              <a:pPr/>
              <a:t>‹#›</a:t>
            </a:fld>
            <a:endParaRPr lang="en-US" dirty="0"/>
          </a:p>
        </p:txBody>
      </p:sp>
      <p:cxnSp>
        <p:nvCxnSpPr>
          <p:cNvPr id="12" name="Straight Connector 11">
            <a:extLst>
              <a:ext uri="{FF2B5EF4-FFF2-40B4-BE49-F238E27FC236}">
                <a16:creationId xmlns:a16="http://schemas.microsoft.com/office/drawing/2014/main" id="{A5932A44-3203-2D4B-9FEB-DA443A9C7AAD}"/>
              </a:ext>
            </a:extLst>
          </p:cNvPr>
          <p:cNvCxnSpPr>
            <a:cxnSpLocks/>
          </p:cNvCxnSpPr>
          <p:nvPr userDrawn="1"/>
        </p:nvCxnSpPr>
        <p:spPr>
          <a:xfrm>
            <a:off x="0" y="160151"/>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E118AD-00E3-3E43-B98D-5AE656B3C59E}"/>
              </a:ext>
            </a:extLst>
          </p:cNvPr>
          <p:cNvCxnSpPr>
            <a:cxnSpLocks/>
          </p:cNvCxnSpPr>
          <p:nvPr userDrawn="1"/>
        </p:nvCxnSpPr>
        <p:spPr>
          <a:xfrm>
            <a:off x="0" y="6693686"/>
            <a:ext cx="12192000" cy="0"/>
          </a:xfrm>
          <a:prstGeom prst="line">
            <a:avLst/>
          </a:prstGeom>
          <a:ln w="25400">
            <a:gradFill flip="none" rotWithShape="1">
              <a:gsLst>
                <a:gs pos="0">
                  <a:schemeClr val="tx1">
                    <a:alpha val="0"/>
                  </a:schemeClr>
                </a:gs>
                <a:gs pos="55000">
                  <a:schemeClr val="accent2"/>
                </a:gs>
                <a:gs pos="45000">
                  <a:schemeClr val="accent2"/>
                </a:gs>
                <a:gs pos="99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3">
            <a:extLst>
              <a:ext uri="{FF2B5EF4-FFF2-40B4-BE49-F238E27FC236}">
                <a16:creationId xmlns:a16="http://schemas.microsoft.com/office/drawing/2014/main" id="{BADE90D3-A3A1-984D-BA70-1B22A145835D}"/>
              </a:ext>
            </a:extLst>
          </p:cNvPr>
          <p:cNvSpPr>
            <a:spLocks noGrp="1"/>
          </p:cNvSpPr>
          <p:nvPr>
            <p:ph sz="quarter" idx="14"/>
          </p:nvPr>
        </p:nvSpPr>
        <p:spPr>
          <a:xfrm>
            <a:off x="4059044" y="1919002"/>
            <a:ext cx="774171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itle 3">
            <a:extLst>
              <a:ext uri="{FF2B5EF4-FFF2-40B4-BE49-F238E27FC236}">
                <a16:creationId xmlns:a16="http://schemas.microsoft.com/office/drawing/2014/main" id="{AFF21282-7684-A247-B6EC-51EBF4151766}"/>
              </a:ext>
            </a:extLst>
          </p:cNvPr>
          <p:cNvSpPr>
            <a:spLocks noGrp="1"/>
          </p:cNvSpPr>
          <p:nvPr>
            <p:ph type="title"/>
          </p:nvPr>
        </p:nvSpPr>
        <p:spPr>
          <a:xfrm>
            <a:off x="391236" y="447260"/>
            <a:ext cx="11409528" cy="1041171"/>
          </a:xfrm>
          <a:prstGeom prst="rect">
            <a:avLst/>
          </a:prstGeom>
        </p:spPr>
        <p:txBody>
          <a:bodyPr>
            <a:normAutofit/>
          </a:bodyPr>
          <a:lstStyle>
            <a:lvl1pPr algn="l">
              <a:defRPr sz="4000" b="1" cap="all" baseline="0">
                <a:solidFill>
                  <a:schemeClr val="tx1"/>
                </a:solidFill>
              </a:defRPr>
            </a:lvl1pPr>
          </a:lstStyle>
          <a:p>
            <a:r>
              <a:rPr lang="en-US" dirty="0"/>
              <a:t>Click to edit Master title style</a:t>
            </a:r>
          </a:p>
        </p:txBody>
      </p:sp>
      <p:sp>
        <p:nvSpPr>
          <p:cNvPr id="18" name="Content Placeholder 3">
            <a:extLst>
              <a:ext uri="{FF2B5EF4-FFF2-40B4-BE49-F238E27FC236}">
                <a16:creationId xmlns:a16="http://schemas.microsoft.com/office/drawing/2014/main" id="{C0AFD678-3076-264E-9A40-A990A818458C}"/>
              </a:ext>
            </a:extLst>
          </p:cNvPr>
          <p:cNvSpPr>
            <a:spLocks noGrp="1"/>
          </p:cNvSpPr>
          <p:nvPr>
            <p:ph sz="quarter" idx="15"/>
          </p:nvPr>
        </p:nvSpPr>
        <p:spPr>
          <a:xfrm>
            <a:off x="602165" y="1919002"/>
            <a:ext cx="3189249" cy="4169563"/>
          </a:xfrm>
          <a:prstGeom prst="rect">
            <a:avLst/>
          </a:prstGeo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Box 13">
            <a:extLst>
              <a:ext uri="{FF2B5EF4-FFF2-40B4-BE49-F238E27FC236}">
                <a16:creationId xmlns:a16="http://schemas.microsoft.com/office/drawing/2014/main" id="{790605B8-8F1D-4E74-BB79-A0FADB5F5A93}"/>
              </a:ext>
            </a:extLst>
          </p:cNvPr>
          <p:cNvSpPr txBox="1"/>
          <p:nvPr userDrawn="1"/>
        </p:nvSpPr>
        <p:spPr>
          <a:xfrm>
            <a:off x="777240" y="6355228"/>
            <a:ext cx="4331970" cy="369332"/>
          </a:xfrm>
          <a:prstGeom prst="rect">
            <a:avLst/>
          </a:prstGeom>
          <a:noFill/>
        </p:spPr>
        <p:txBody>
          <a:bodyPr wrap="square" rtlCol="0">
            <a:spAutoFit/>
          </a:bodyPr>
          <a:lstStyle/>
          <a:p>
            <a:r>
              <a:rPr lang="en-US" dirty="0"/>
              <a:t>KK_TEST</a:t>
            </a:r>
          </a:p>
        </p:txBody>
      </p:sp>
    </p:spTree>
    <p:extLst>
      <p:ext uri="{BB962C8B-B14F-4D97-AF65-F5344CB8AC3E}">
        <p14:creationId xmlns:p14="http://schemas.microsoft.com/office/powerpoint/2010/main" val="418144112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1999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3" Type="http://schemas.openxmlformats.org/officeDocument/2006/relationships/slideLayout" Target="../slideLayouts/slideLayout54.xml"/><Relationship Id="rId21" Type="http://schemas.openxmlformats.org/officeDocument/2006/relationships/theme" Target="../theme/theme5.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 Type="http://schemas.openxmlformats.org/officeDocument/2006/relationships/slideLayout" Target="../slideLayouts/slideLayout73.xml"/><Relationship Id="rId16" Type="http://schemas.openxmlformats.org/officeDocument/2006/relationships/slideLayout" Target="../slideLayouts/slideLayout87.xml"/><Relationship Id="rId20" Type="http://schemas.openxmlformats.org/officeDocument/2006/relationships/theme" Target="../theme/theme6.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19" Type="http://schemas.openxmlformats.org/officeDocument/2006/relationships/slideLayout" Target="../slideLayouts/slideLayout90.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D85914EF-B8F0-BE41-AFCE-868DF735E9A6}"/>
              </a:ext>
            </a:extLst>
          </p:cNvPr>
          <p:cNvSpPr>
            <a:spLocks noGrp="1"/>
          </p:cNvSpPr>
          <p:nvPr>
            <p:ph type="title"/>
          </p:nvPr>
        </p:nvSpPr>
        <p:spPr>
          <a:xfrm>
            <a:off x="540576" y="365125"/>
            <a:ext cx="1112826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D1AFB2E3-5E22-7747-A944-E1D63A1DB327}"/>
              </a:ext>
            </a:extLst>
          </p:cNvPr>
          <p:cNvSpPr>
            <a:spLocks noGrp="1"/>
          </p:cNvSpPr>
          <p:nvPr>
            <p:ph type="body" idx="1"/>
          </p:nvPr>
        </p:nvSpPr>
        <p:spPr>
          <a:xfrm>
            <a:off x="540576" y="1825625"/>
            <a:ext cx="11128260" cy="416369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8">
            <a:extLst>
              <a:ext uri="{FF2B5EF4-FFF2-40B4-BE49-F238E27FC236}">
                <a16:creationId xmlns:a16="http://schemas.microsoft.com/office/drawing/2014/main" id="{D181EFC1-05F0-469F-9A8C-856CE57EB5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mkio..........</a:t>
            </a:r>
            <a:endParaRPr lang="en-US" dirty="0"/>
          </a:p>
        </p:txBody>
      </p:sp>
      <p:sp>
        <p:nvSpPr>
          <p:cNvPr id="10" name="Slide Number Placeholder 9">
            <a:extLst>
              <a:ext uri="{FF2B5EF4-FFF2-40B4-BE49-F238E27FC236}">
                <a16:creationId xmlns:a16="http://schemas.microsoft.com/office/drawing/2014/main" id="{96F94CEB-936F-47D6-A088-7DB0E21E22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4CB15A-1C22-4A5B-B9E2-CBB2773A52F1}" type="slidenum">
              <a:rPr lang="en-US" smtClean="0"/>
              <a:t>‹#›</a:t>
            </a:fld>
            <a:endParaRPr lang="en-US"/>
          </a:p>
        </p:txBody>
      </p:sp>
    </p:spTree>
    <p:extLst>
      <p:ext uri="{BB962C8B-B14F-4D97-AF65-F5344CB8AC3E}">
        <p14:creationId xmlns:p14="http://schemas.microsoft.com/office/powerpoint/2010/main" val="2082091746"/>
      </p:ext>
    </p:extLst>
  </p:cSld>
  <p:clrMap bg1="dk1" tx1="lt1" bg2="dk2" tx2="lt2" accent1="accent1" accent2="accent2" accent3="accent3" accent4="accent4" accent5="accent5" accent6="accent6" hlink="hlink" folHlink="folHlink"/>
  <p:sldLayoutIdLst>
    <p:sldLayoutId id="2147483649" r:id="rId1"/>
    <p:sldLayoutId id="2147483732" r:id="rId2"/>
    <p:sldLayoutId id="2147483692" r:id="rId3"/>
    <p:sldLayoutId id="2147483731" r:id="rId4"/>
    <p:sldLayoutId id="2147483673" r:id="rId5"/>
    <p:sldLayoutId id="2147483661" r:id="rId6"/>
    <p:sldLayoutId id="2147483660" r:id="rId7"/>
    <p:sldLayoutId id="2147483735" r:id="rId8"/>
    <p:sldLayoutId id="2147483667" r:id="rId9"/>
    <p:sldLayoutId id="2147483668" r:id="rId10"/>
    <p:sldLayoutId id="2147483669" r:id="rId11"/>
    <p:sldLayoutId id="2147483670" r:id="rId12"/>
    <p:sldLayoutId id="2147483681" r:id="rId13"/>
    <p:sldLayoutId id="2147483672" r:id="rId14"/>
    <p:sldLayoutId id="2147483764" r:id="rId15"/>
    <p:sldLayoutId id="2147483765" r:id="rId16"/>
    <p:sldLayoutId id="2147483737" r:id="rId17"/>
    <p:sldLayoutId id="2147483671" r:id="rId18"/>
  </p:sldLayoutIdLst>
  <p:hf hdr="0" dt="0"/>
  <p:txStyles>
    <p:titleStyle>
      <a:lvl1pPr algn="l" defTabSz="914400" rtl="0" eaLnBrk="1" latinLnBrk="0" hangingPunct="1">
        <a:lnSpc>
          <a:spcPct val="90000"/>
        </a:lnSpc>
        <a:spcBef>
          <a:spcPct val="0"/>
        </a:spcBef>
        <a:buNone/>
        <a:defRPr sz="4000" b="1" i="0" kern="1200" cap="all" baseline="0">
          <a:solidFill>
            <a:schemeClr val="tx1"/>
          </a:solidFill>
          <a:latin typeface="Arial" panose="020B0604020202020204" pitchFamily="34" charset="0"/>
          <a:ea typeface="+mj-ea"/>
          <a:cs typeface="+mj-cs"/>
        </a:defRPr>
      </a:lvl1pPr>
    </p:titleStyle>
    <p:body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F26B43"/>
          </p15:clr>
        </p15:guide>
        <p15:guide id="2" orient="horz" pos="2160" userDrawn="1">
          <p15:clr>
            <a:srgbClr val="F26B43"/>
          </p15:clr>
        </p15:guide>
        <p15:guide id="3" pos="7200" userDrawn="1">
          <p15:clr>
            <a:srgbClr val="F26B43"/>
          </p15:clr>
        </p15:guide>
        <p15:guide id="4" orient="horz" pos="4104" userDrawn="1">
          <p15:clr>
            <a:srgbClr val="F26B43"/>
          </p15:clr>
        </p15:guide>
        <p15:guide id="5" pos="480" userDrawn="1">
          <p15:clr>
            <a:srgbClr val="F26B43"/>
          </p15:clr>
        </p15:guide>
        <p15:guide id="6" orient="horz" pos="21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85ACB7A-A2BC-436A-83CE-DF19CCD461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617F307-4D18-41E1-A2AF-6D3C3414C7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7DC805-B63A-4406-BDD4-E8D1D325B4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B786ADD8-CA9D-4EE3-BBD1-1E78A4F330A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mkio..........</a:t>
            </a:r>
          </a:p>
        </p:txBody>
      </p:sp>
      <p:sp>
        <p:nvSpPr>
          <p:cNvPr id="6" name="Slide Number Placeholder 5">
            <a:extLst>
              <a:ext uri="{FF2B5EF4-FFF2-40B4-BE49-F238E27FC236}">
                <a16:creationId xmlns:a16="http://schemas.microsoft.com/office/drawing/2014/main" id="{77E337AF-7830-4321-8EF7-F30C14C1C4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7694CE-8220-4A26-A5E4-A467F571A80C}" type="slidenum">
              <a:rPr lang="en-US" smtClean="0"/>
              <a:t>‹#›</a:t>
            </a:fld>
            <a:endParaRPr lang="en-US"/>
          </a:p>
        </p:txBody>
      </p:sp>
    </p:spTree>
    <p:extLst>
      <p:ext uri="{BB962C8B-B14F-4D97-AF65-F5344CB8AC3E}">
        <p14:creationId xmlns:p14="http://schemas.microsoft.com/office/powerpoint/2010/main" val="3736081382"/>
      </p:ext>
    </p:extLst>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7F2E70C-D7D6-4AF2-9B70-21AE92967E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EA027E-69A6-4CF5-A19E-DF2DC5B562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3748C1-DD00-404A-ADC8-ADFE369DEB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E52B1255-B8D2-4AFA-BA4A-0FBFEC7C07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mkio..........</a:t>
            </a:r>
          </a:p>
        </p:txBody>
      </p:sp>
      <p:sp>
        <p:nvSpPr>
          <p:cNvPr id="6" name="Slide Number Placeholder 5">
            <a:extLst>
              <a:ext uri="{FF2B5EF4-FFF2-40B4-BE49-F238E27FC236}">
                <a16:creationId xmlns:a16="http://schemas.microsoft.com/office/drawing/2014/main" id="{EB4DBA5A-D55B-4873-9F3D-93BC410F21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E57699-62B4-41D6-AE23-AED086D6E10E}" type="slidenum">
              <a:rPr lang="en-US" smtClean="0"/>
              <a:t>‹#›</a:t>
            </a:fld>
            <a:endParaRPr lang="en-US"/>
          </a:p>
        </p:txBody>
      </p:sp>
    </p:spTree>
    <p:extLst>
      <p:ext uri="{BB962C8B-B14F-4D97-AF65-F5344CB8AC3E}">
        <p14:creationId xmlns:p14="http://schemas.microsoft.com/office/powerpoint/2010/main" val="71759004"/>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54DA41-8025-4173-8A8B-080150E893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6F592F3-2A99-4D50-92E7-D4429A01A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5FD3B6-8B02-42C1-9C9E-11CD7E45DA2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25F38FB2-9AC5-481C-AB0E-B4841FC2EE70}"/>
              </a:ext>
            </a:extLst>
          </p:cNvPr>
          <p:cNvSpPr>
            <a:spLocks noGrp="1"/>
          </p:cNvSpPr>
          <p:nvPr>
            <p:ph type="ftr" sz="quarter" idx="3"/>
          </p:nvPr>
        </p:nvSpPr>
        <p:spPr>
          <a:xfrm>
            <a:off x="4038600" y="6176964"/>
            <a:ext cx="4114800" cy="54451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mkio..........</a:t>
            </a:r>
            <a:endParaRPr lang="en-US" dirty="0"/>
          </a:p>
        </p:txBody>
      </p:sp>
      <p:sp>
        <p:nvSpPr>
          <p:cNvPr id="6" name="Slide Number Placeholder 5">
            <a:extLst>
              <a:ext uri="{FF2B5EF4-FFF2-40B4-BE49-F238E27FC236}">
                <a16:creationId xmlns:a16="http://schemas.microsoft.com/office/drawing/2014/main" id="{EDE77440-BAEB-4149-891A-F53E45DFEB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E18108-E262-4286-AB17-131B8D031C7E}" type="slidenum">
              <a:rPr lang="en-US" smtClean="0"/>
              <a:t>‹#›</a:t>
            </a:fld>
            <a:endParaRPr lang="en-US"/>
          </a:p>
        </p:txBody>
      </p:sp>
    </p:spTree>
    <p:extLst>
      <p:ext uri="{BB962C8B-B14F-4D97-AF65-F5344CB8AC3E}">
        <p14:creationId xmlns:p14="http://schemas.microsoft.com/office/powerpoint/2010/main" val="2209755213"/>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D84B8C8B-891E-3B4B-86A1-3D7E943DDDFC}"/>
              </a:ext>
            </a:extLst>
          </p:cNvPr>
          <p:cNvSpPr>
            <a:spLocks noGrp="1"/>
          </p:cNvSpPr>
          <p:nvPr>
            <p:ph type="title"/>
          </p:nvPr>
        </p:nvSpPr>
        <p:spPr>
          <a:xfrm>
            <a:off x="540576" y="365125"/>
            <a:ext cx="11128260" cy="1325563"/>
          </a:xfrm>
          <a:prstGeom prst="rect">
            <a:avLst/>
          </a:prstGeom>
        </p:spPr>
        <p:txBody>
          <a:bodyPr vert="horz" lIns="91440" tIns="45720" rIns="91440" bIns="45720" rtlCol="0" anchor="ctr">
            <a:normAutofit/>
          </a:bodyPr>
          <a:lstStyle/>
          <a:p>
            <a:r>
              <a:rPr lang="en-US" dirty="0"/>
              <a:t>Click to edit Master title style</a:t>
            </a:r>
          </a:p>
        </p:txBody>
      </p:sp>
      <p:sp>
        <p:nvSpPr>
          <p:cNvPr id="10" name="Text Placeholder 2">
            <a:extLst>
              <a:ext uri="{FF2B5EF4-FFF2-40B4-BE49-F238E27FC236}">
                <a16:creationId xmlns:a16="http://schemas.microsoft.com/office/drawing/2014/main" id="{F788B17C-AE06-7242-9093-A5A7C692CE32}"/>
              </a:ext>
            </a:extLst>
          </p:cNvPr>
          <p:cNvSpPr>
            <a:spLocks noGrp="1"/>
          </p:cNvSpPr>
          <p:nvPr>
            <p:ph type="body" idx="1"/>
          </p:nvPr>
        </p:nvSpPr>
        <p:spPr>
          <a:xfrm>
            <a:off x="540576" y="1825625"/>
            <a:ext cx="1112826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Box 10">
            <a:extLst>
              <a:ext uri="{FF2B5EF4-FFF2-40B4-BE49-F238E27FC236}">
                <a16:creationId xmlns:a16="http://schemas.microsoft.com/office/drawing/2014/main" id="{BF8F39E1-35C3-6841-86A5-E2D138EDE891}"/>
              </a:ext>
            </a:extLst>
          </p:cNvPr>
          <p:cNvSpPr txBox="1"/>
          <p:nvPr userDrawn="1"/>
        </p:nvSpPr>
        <p:spPr>
          <a:xfrm>
            <a:off x="540576" y="6432387"/>
            <a:ext cx="2024593" cy="205992"/>
          </a:xfrm>
          <a:prstGeom prst="rect">
            <a:avLst/>
          </a:prstGeom>
          <a:noFill/>
        </p:spPr>
        <p:txBody>
          <a:bodyPr wrap="none" lIns="0" tIns="41040" rIns="0" bIns="41040" rtlCol="0" anchor="ctr">
            <a:spAutoFit/>
          </a:bodyPr>
          <a:lstStyle/>
          <a:p>
            <a:pPr eaLnBrk="1" fontAlgn="auto" hangingPunct="1">
              <a:spcBef>
                <a:spcPts val="0"/>
              </a:spcBef>
              <a:spcAft>
                <a:spcPts val="0"/>
              </a:spcAft>
              <a:defRPr/>
            </a:pPr>
            <a:r>
              <a:rPr lang="en-CA" sz="800" b="0" i="0" cap="none" spc="0" dirty="0">
                <a:solidFill>
                  <a:schemeClr val="accent6">
                    <a:lumMod val="25000"/>
                    <a:lumOff val="75000"/>
                  </a:schemeClr>
                </a:solidFill>
                <a:latin typeface="Arial" panose="020B0604020202020204" pitchFamily="34" charset="0"/>
                <a:cs typeface="Arial" panose="020B0604020202020204" pitchFamily="34" charset="0"/>
              </a:rPr>
              <a:t>|   </a:t>
            </a:r>
            <a:r>
              <a:rPr lang="en-CA" sz="800" b="0" i="0" cap="all" spc="0" baseline="0" dirty="0">
                <a:solidFill>
                  <a:schemeClr val="accent6">
                    <a:lumMod val="25000"/>
                    <a:lumOff val="75000"/>
                  </a:schemeClr>
                </a:solidFill>
                <a:latin typeface="Arial" panose="020B0604020202020204" pitchFamily="34" charset="0"/>
                <a:cs typeface="Arial" panose="020B0604020202020204" pitchFamily="34" charset="0"/>
              </a:rPr>
              <a:t>AMD Corporate Template   </a:t>
            </a:r>
            <a:r>
              <a:rPr lang="en-CA" sz="800" b="0" i="0" cap="none" spc="0" dirty="0">
                <a:solidFill>
                  <a:schemeClr val="accent6">
                    <a:lumMod val="25000"/>
                    <a:lumOff val="75000"/>
                  </a:schemeClr>
                </a:solidFill>
                <a:latin typeface="Arial" panose="020B0604020202020204" pitchFamily="34" charset="0"/>
                <a:cs typeface="Arial" panose="020B0604020202020204" pitchFamily="34" charset="0"/>
              </a:rPr>
              <a:t>|   2018</a:t>
            </a:r>
          </a:p>
        </p:txBody>
      </p:sp>
    </p:spTree>
    <p:extLst>
      <p:ext uri="{BB962C8B-B14F-4D97-AF65-F5344CB8AC3E}">
        <p14:creationId xmlns:p14="http://schemas.microsoft.com/office/powerpoint/2010/main" val="2174953749"/>
      </p:ext>
    </p:extLst>
  </p:cSld>
  <p:clrMap bg1="lt1" tx1="dk1" bg2="lt2" tx2="dk2" accent1="accent1" accent2="accent2" accent3="accent3" accent4="accent4" accent5="accent5" accent6="accent6" hlink="hlink" folHlink="folHlink"/>
  <p:sldLayoutIdLst>
    <p:sldLayoutId id="2147483684" r:id="rId1"/>
    <p:sldLayoutId id="2147483813" r:id="rId2"/>
    <p:sldLayoutId id="2147483791" r:id="rId3"/>
    <p:sldLayoutId id="2147483662" r:id="rId4"/>
    <p:sldLayoutId id="2147483694" r:id="rId5"/>
    <p:sldLayoutId id="2147483718" r:id="rId6"/>
    <p:sldLayoutId id="2147483696" r:id="rId7"/>
    <p:sldLayoutId id="2147483767" r:id="rId8"/>
    <p:sldLayoutId id="2147483698" r:id="rId9"/>
    <p:sldLayoutId id="2147483700" r:id="rId10"/>
    <p:sldLayoutId id="2147483702" r:id="rId11"/>
    <p:sldLayoutId id="2147483675" r:id="rId12"/>
    <p:sldLayoutId id="2147483710" r:id="rId13"/>
    <p:sldLayoutId id="2147483712" r:id="rId14"/>
    <p:sldLayoutId id="2147483716" r:id="rId15"/>
    <p:sldLayoutId id="2147483768" r:id="rId16"/>
    <p:sldLayoutId id="2147483769" r:id="rId17"/>
    <p:sldLayoutId id="2147483742" r:id="rId18"/>
    <p:sldLayoutId id="2147483743" r:id="rId19"/>
    <p:sldLayoutId id="2147483744" r:id="rId20"/>
  </p:sldLayoutIdLst>
  <p:hf hdr="0" dt="0"/>
  <p:txStyles>
    <p:titleStyle>
      <a:lvl1pPr algn="l" defTabSz="914400" rtl="0" eaLnBrk="1" latinLnBrk="0" hangingPunct="1">
        <a:lnSpc>
          <a:spcPct val="90000"/>
        </a:lnSpc>
        <a:spcBef>
          <a:spcPct val="0"/>
        </a:spcBef>
        <a:buNone/>
        <a:defRPr sz="4000" b="1" i="0" kern="1200" cap="all" baseline="0">
          <a:solidFill>
            <a:schemeClr val="bg1"/>
          </a:solidFill>
          <a:latin typeface="Arial" panose="020B0604020202020204" pitchFamily="34" charset="0"/>
          <a:ea typeface="+mj-ea"/>
          <a:cs typeface="+mj-cs"/>
        </a:defRPr>
      </a:lvl1pPr>
    </p:titleStyle>
    <p:bodyStyle>
      <a:lvl1pPr marL="0" indent="0" algn="l" defTabSz="914400" rtl="0" eaLnBrk="1" latinLnBrk="0" hangingPunct="1">
        <a:lnSpc>
          <a:spcPct val="90000"/>
        </a:lnSpc>
        <a:spcBef>
          <a:spcPts val="1000"/>
        </a:spcBef>
        <a:buClr>
          <a:schemeClr val="tx1">
            <a:lumMod val="75000"/>
            <a:lumOff val="25000"/>
          </a:schemeClr>
        </a:buClr>
        <a:buFont typeface="Arial" panose="020B0604020202020204" pitchFamily="34" charset="0"/>
        <a:buNone/>
        <a:defRPr sz="2400" b="0" i="0" kern="1200">
          <a:solidFill>
            <a:schemeClr val="bg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2000" b="0" i="0" kern="1200">
          <a:solidFill>
            <a:schemeClr val="bg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800" b="0" i="0" kern="1200">
          <a:solidFill>
            <a:schemeClr val="bg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9" name="Title Placeholder 1">
            <a:extLst>
              <a:ext uri="{FF2B5EF4-FFF2-40B4-BE49-F238E27FC236}">
                <a16:creationId xmlns:a16="http://schemas.microsoft.com/office/drawing/2014/main" id="{D84B8C8B-891E-3B4B-86A1-3D7E943DDDFC}"/>
              </a:ext>
            </a:extLst>
          </p:cNvPr>
          <p:cNvSpPr>
            <a:spLocks noGrp="1"/>
          </p:cNvSpPr>
          <p:nvPr>
            <p:ph type="title"/>
          </p:nvPr>
        </p:nvSpPr>
        <p:spPr>
          <a:xfrm>
            <a:off x="540576" y="365125"/>
            <a:ext cx="11128260" cy="1325563"/>
          </a:xfrm>
          <a:prstGeom prst="rect">
            <a:avLst/>
          </a:prstGeom>
        </p:spPr>
        <p:txBody>
          <a:bodyPr vert="horz" lIns="91440" tIns="45720" rIns="91440" bIns="45720" rtlCol="0" anchor="ctr">
            <a:normAutofit/>
          </a:bodyPr>
          <a:lstStyle/>
          <a:p>
            <a:r>
              <a:rPr lang="en-US" dirty="0"/>
              <a:t>Click to edit Master title style</a:t>
            </a:r>
          </a:p>
        </p:txBody>
      </p:sp>
      <p:sp>
        <p:nvSpPr>
          <p:cNvPr id="10" name="Text Placeholder 2">
            <a:extLst>
              <a:ext uri="{FF2B5EF4-FFF2-40B4-BE49-F238E27FC236}">
                <a16:creationId xmlns:a16="http://schemas.microsoft.com/office/drawing/2014/main" id="{F788B17C-AE06-7242-9093-A5A7C692CE32}"/>
              </a:ext>
            </a:extLst>
          </p:cNvPr>
          <p:cNvSpPr>
            <a:spLocks noGrp="1"/>
          </p:cNvSpPr>
          <p:nvPr>
            <p:ph type="body" idx="1"/>
          </p:nvPr>
        </p:nvSpPr>
        <p:spPr>
          <a:xfrm>
            <a:off x="540576" y="1825625"/>
            <a:ext cx="1112826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Box 10">
            <a:extLst>
              <a:ext uri="{FF2B5EF4-FFF2-40B4-BE49-F238E27FC236}">
                <a16:creationId xmlns:a16="http://schemas.microsoft.com/office/drawing/2014/main" id="{BF8F39E1-35C3-6841-86A5-E2D138EDE891}"/>
              </a:ext>
            </a:extLst>
          </p:cNvPr>
          <p:cNvSpPr txBox="1"/>
          <p:nvPr userDrawn="1"/>
        </p:nvSpPr>
        <p:spPr>
          <a:xfrm>
            <a:off x="540576" y="6432387"/>
            <a:ext cx="5285101" cy="205992"/>
          </a:xfrm>
          <a:prstGeom prst="rect">
            <a:avLst/>
          </a:prstGeom>
          <a:noFill/>
        </p:spPr>
        <p:txBody>
          <a:bodyPr wrap="none" lIns="0" tIns="41040" rIns="0" bIns="41040" rtlCol="0" anchor="ctr">
            <a:spAutoFit/>
          </a:bodyPr>
          <a:lstStyle/>
          <a:p>
            <a:pPr eaLnBrk="1" fontAlgn="auto" hangingPunct="1">
              <a:spcBef>
                <a:spcPts val="0"/>
              </a:spcBef>
              <a:spcAft>
                <a:spcPts val="0"/>
              </a:spcAft>
              <a:defRPr/>
            </a:pPr>
            <a:r>
              <a:rPr lang="en-CA" sz="800" b="0" i="0" cap="none" spc="0" dirty="0">
                <a:solidFill>
                  <a:schemeClr val="accent6">
                    <a:lumMod val="25000"/>
                    <a:lumOff val="75000"/>
                  </a:schemeClr>
                </a:solidFill>
                <a:latin typeface="Arial" panose="020B0604020202020204" pitchFamily="34" charset="0"/>
                <a:cs typeface="Arial" panose="020B0604020202020204" pitchFamily="34" charset="0"/>
              </a:rPr>
              <a:t>|     </a:t>
            </a:r>
            <a:r>
              <a:rPr lang="en-US" sz="800" dirty="0">
                <a:solidFill>
                  <a:schemeClr val="tx1">
                    <a:tint val="75000"/>
                  </a:schemeClr>
                </a:solidFill>
                <a:latin typeface="+mn-lt"/>
              </a:rPr>
              <a:t>ACHIEVING LOGICAL EQUIVALENCE CLOSURE THROUGH CONFORMAL LEC FOR CUSTOM MIXED SIGNAL DESIGNS     </a:t>
            </a:r>
            <a:r>
              <a:rPr lang="en-CA" sz="800" b="0" i="0" cap="none" spc="0" dirty="0">
                <a:solidFill>
                  <a:schemeClr val="accent6">
                    <a:lumMod val="25000"/>
                    <a:lumOff val="75000"/>
                  </a:schemeClr>
                </a:solidFill>
                <a:latin typeface="Arial" panose="020B0604020202020204" pitchFamily="34" charset="0"/>
                <a:cs typeface="Arial" panose="020B0604020202020204" pitchFamily="34" charset="0"/>
              </a:rPr>
              <a:t>|   2018</a:t>
            </a:r>
          </a:p>
        </p:txBody>
      </p:sp>
    </p:spTree>
    <p:extLst>
      <p:ext uri="{BB962C8B-B14F-4D97-AF65-F5344CB8AC3E}">
        <p14:creationId xmlns:p14="http://schemas.microsoft.com/office/powerpoint/2010/main" val="1322666925"/>
      </p:ext>
    </p:extLst>
  </p:cSld>
  <p:clrMap bg1="lt1" tx1="dk1" bg2="lt2" tx2="dk2" accent1="accent1" accent2="accent2" accent3="accent3" accent4="accent4" accent5="accent5" accent6="accent6" hlink="hlink" folHlink="folHlink"/>
  <p:sldLayoutIdLst>
    <p:sldLayoutId id="2147483772" r:id="rId1"/>
    <p:sldLayoutId id="2147483817"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83" r:id="rId12"/>
    <p:sldLayoutId id="2147483784" r:id="rId13"/>
    <p:sldLayoutId id="2147483785" r:id="rId14"/>
    <p:sldLayoutId id="2147483786" r:id="rId15"/>
    <p:sldLayoutId id="2147483787" r:id="rId16"/>
    <p:sldLayoutId id="2147483788" r:id="rId17"/>
    <p:sldLayoutId id="2147483789" r:id="rId18"/>
    <p:sldLayoutId id="2147483790" r:id="rId19"/>
  </p:sldLayoutIdLst>
  <p:hf hdr="0" dt="0"/>
  <p:txStyles>
    <p:titleStyle>
      <a:lvl1pPr algn="l" defTabSz="914400" rtl="0" eaLnBrk="1" latinLnBrk="0" hangingPunct="1">
        <a:lnSpc>
          <a:spcPct val="90000"/>
        </a:lnSpc>
        <a:spcBef>
          <a:spcPct val="0"/>
        </a:spcBef>
        <a:buNone/>
        <a:defRPr sz="4000" b="1" i="0" kern="1200" cap="all" baseline="0">
          <a:solidFill>
            <a:schemeClr val="bg1"/>
          </a:solidFill>
          <a:latin typeface="Arial" panose="020B0604020202020204" pitchFamily="34" charset="0"/>
          <a:ea typeface="+mj-ea"/>
          <a:cs typeface="+mj-cs"/>
        </a:defRPr>
      </a:lvl1pPr>
    </p:titleStyle>
    <p:bodyStyle>
      <a:lvl1pPr marL="0" indent="0" algn="l" defTabSz="914400" rtl="0" eaLnBrk="1" latinLnBrk="0" hangingPunct="1">
        <a:lnSpc>
          <a:spcPct val="90000"/>
        </a:lnSpc>
        <a:spcBef>
          <a:spcPts val="1000"/>
        </a:spcBef>
        <a:buClr>
          <a:schemeClr val="tx1">
            <a:lumMod val="75000"/>
            <a:lumOff val="25000"/>
          </a:schemeClr>
        </a:buClr>
        <a:buFont typeface="Arial" panose="020B0604020202020204" pitchFamily="34" charset="0"/>
        <a:buNone/>
        <a:defRPr sz="2400" b="0" i="0" kern="1200">
          <a:solidFill>
            <a:schemeClr val="bg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2000" b="0" i="0" kern="1200">
          <a:solidFill>
            <a:schemeClr val="bg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800" b="0" i="0" kern="1200">
          <a:solidFill>
            <a:schemeClr val="bg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tx1">
            <a:lumMod val="75000"/>
            <a:lumOff val="25000"/>
          </a:schemeClr>
        </a:buClr>
        <a:buFont typeface="Arial" panose="020B0604020202020204" pitchFamily="34" charset="0"/>
        <a:buNone/>
        <a:defRPr sz="1600" b="0" i="0" kern="1200">
          <a:solidFill>
            <a:schemeClr val="bg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FE8811-1167-9446-867E-072F225B9E5A}"/>
              </a:ext>
            </a:extLst>
          </p:cNvPr>
          <p:cNvSpPr>
            <a:spLocks noGrp="1"/>
          </p:cNvSpPr>
          <p:nvPr>
            <p:ph type="title"/>
          </p:nvPr>
        </p:nvSpPr>
        <p:spPr>
          <a:xfrm>
            <a:off x="695960" y="1645332"/>
            <a:ext cx="8973334" cy="3048426"/>
          </a:xfrm>
        </p:spPr>
        <p:txBody>
          <a:bodyPr>
            <a:noAutofit/>
          </a:bodyPr>
          <a:lstStyle/>
          <a:p>
            <a:r>
              <a:rPr lang="en-US" sz="2800" b="0" dirty="0"/>
              <a:t>DETERMINING THE PREFERRED METHODOLOGY FOR TIMING ANALYSIS AND SIGNOFF ON MIXED SIGNAL DESIGNS IN FINFET TECHNOLOGY NODES</a:t>
            </a:r>
            <a:endParaRPr lang="en-US" sz="2800" b="0" dirty="0">
              <a:solidFill>
                <a:schemeClr val="tx1">
                  <a:lumMod val="75000"/>
                </a:schemeClr>
              </a:solidFill>
              <a:ea typeface="+mn-ea"/>
              <a:cs typeface="+mn-cs"/>
            </a:endParaRPr>
          </a:p>
        </p:txBody>
      </p:sp>
      <p:sp>
        <p:nvSpPr>
          <p:cNvPr id="8" name="Text Placeholder 7">
            <a:extLst>
              <a:ext uri="{FF2B5EF4-FFF2-40B4-BE49-F238E27FC236}">
                <a16:creationId xmlns:a16="http://schemas.microsoft.com/office/drawing/2014/main" id="{B35085D3-4E19-0D48-AA93-2C0932B82181}"/>
              </a:ext>
            </a:extLst>
          </p:cNvPr>
          <p:cNvSpPr>
            <a:spLocks noGrp="1"/>
          </p:cNvSpPr>
          <p:nvPr>
            <p:ph type="body" sz="quarter" idx="10"/>
          </p:nvPr>
        </p:nvSpPr>
        <p:spPr>
          <a:xfrm>
            <a:off x="775091" y="5111476"/>
            <a:ext cx="6910812" cy="1104686"/>
          </a:xfrm>
        </p:spPr>
        <p:txBody>
          <a:bodyPr>
            <a:normAutofit/>
          </a:bodyPr>
          <a:lstStyle/>
          <a:p>
            <a:r>
              <a:rPr lang="en-US" dirty="0"/>
              <a:t>KRISHNAN SUKUMAR, AMD INDIA</a:t>
            </a:r>
          </a:p>
          <a:p>
            <a:r>
              <a:rPr lang="en-US" dirty="0"/>
              <a:t>HARIPRASAD TT, AMD INDIA</a:t>
            </a:r>
          </a:p>
          <a:p>
            <a:r>
              <a:rPr lang="en-US" dirty="0"/>
              <a:t>DAVID NEWMARK, AMD US</a:t>
            </a:r>
          </a:p>
          <a:p>
            <a:endParaRPr lang="en-US" dirty="0"/>
          </a:p>
          <a:p>
            <a:endParaRPr lang="en-US" dirty="0"/>
          </a:p>
        </p:txBody>
      </p:sp>
      <p:pic>
        <p:nvPicPr>
          <p:cNvPr id="6" name="Picture 5">
            <a:extLst>
              <a:ext uri="{FF2B5EF4-FFF2-40B4-BE49-F238E27FC236}">
                <a16:creationId xmlns:a16="http://schemas.microsoft.com/office/drawing/2014/main" id="{C4F411E9-A038-466E-80EE-6719CA2D1CC7}"/>
              </a:ext>
            </a:extLst>
          </p:cNvPr>
          <p:cNvPicPr>
            <a:picLocks noChangeAspect="1"/>
          </p:cNvPicPr>
          <p:nvPr/>
        </p:nvPicPr>
        <p:blipFill>
          <a:blip r:embed="rId2"/>
          <a:stretch>
            <a:fillRect/>
          </a:stretch>
        </p:blipFill>
        <p:spPr>
          <a:xfrm>
            <a:off x="2670987" y="1211911"/>
            <a:ext cx="1402083" cy="597409"/>
          </a:xfrm>
          <a:prstGeom prst="rect">
            <a:avLst/>
          </a:prstGeom>
        </p:spPr>
      </p:pic>
    </p:spTree>
    <p:extLst>
      <p:ext uri="{BB962C8B-B14F-4D97-AF65-F5344CB8AC3E}">
        <p14:creationId xmlns:p14="http://schemas.microsoft.com/office/powerpoint/2010/main" val="390163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a:extLst>
              <a:ext uri="{FF2B5EF4-FFF2-40B4-BE49-F238E27FC236}">
                <a16:creationId xmlns:a16="http://schemas.microsoft.com/office/drawing/2014/main" id="{47B1E202-49E6-47A9-859C-33A32AE8357C}"/>
              </a:ext>
            </a:extLst>
          </p:cNvPr>
          <p:cNvSpPr>
            <a:spLocks noGrp="1"/>
          </p:cNvSpPr>
          <p:nvPr>
            <p:ph type="sldNum" sz="quarter" idx="4"/>
          </p:nvPr>
        </p:nvSpPr>
        <p:spPr>
          <a:xfrm>
            <a:off x="165204" y="6442742"/>
            <a:ext cx="345990" cy="204829"/>
          </a:xfrm>
        </p:spPr>
        <p:txBody>
          <a:bodyPr/>
          <a:lstStyle/>
          <a:p>
            <a:fld id="{959A88F6-A667-2F47-A1AA-6AA2965AA51F}" type="slidenum">
              <a:rPr lang="en-US" smtClean="0"/>
              <a:pPr/>
              <a:t>2</a:t>
            </a:fld>
            <a:endParaRPr lang="en-US" dirty="0"/>
          </a:p>
        </p:txBody>
      </p:sp>
      <p:sp>
        <p:nvSpPr>
          <p:cNvPr id="10" name="Title 1">
            <a:extLst>
              <a:ext uri="{FF2B5EF4-FFF2-40B4-BE49-F238E27FC236}">
                <a16:creationId xmlns:a16="http://schemas.microsoft.com/office/drawing/2014/main" id="{205AEF1B-8A46-458E-A4BC-846DE55C233B}"/>
              </a:ext>
            </a:extLst>
          </p:cNvPr>
          <p:cNvSpPr txBox="1">
            <a:spLocks/>
          </p:cNvSpPr>
          <p:nvPr/>
        </p:nvSpPr>
        <p:spPr>
          <a:xfrm>
            <a:off x="305705" y="278131"/>
            <a:ext cx="10426875" cy="47434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000" b="1" i="0" kern="1200" cap="all" baseline="0">
                <a:solidFill>
                  <a:schemeClr val="tx1"/>
                </a:solidFill>
                <a:latin typeface="Arial" panose="020B0604020202020204" pitchFamily="34" charset="0"/>
                <a:ea typeface="+mj-ea"/>
                <a:cs typeface="+mj-cs"/>
              </a:defRPr>
            </a:lvl1pPr>
          </a:lstStyle>
          <a:p>
            <a:r>
              <a:rPr lang="en-US" dirty="0"/>
              <a:t>MOTIVATION</a:t>
            </a:r>
          </a:p>
        </p:txBody>
      </p:sp>
      <p:sp>
        <p:nvSpPr>
          <p:cNvPr id="11" name="Content Placeholder 2">
            <a:extLst>
              <a:ext uri="{FF2B5EF4-FFF2-40B4-BE49-F238E27FC236}">
                <a16:creationId xmlns:a16="http://schemas.microsoft.com/office/drawing/2014/main" id="{8CA31008-C1DB-4C28-B536-C9A18AE4ADF0}"/>
              </a:ext>
            </a:extLst>
          </p:cNvPr>
          <p:cNvSpPr txBox="1">
            <a:spLocks/>
          </p:cNvSpPr>
          <p:nvPr/>
        </p:nvSpPr>
        <p:spPr>
          <a:xfrm>
            <a:off x="305704" y="843010"/>
            <a:ext cx="11411814" cy="5706071"/>
          </a:xfrm>
          <a:prstGeom prst="rect">
            <a:avLst/>
          </a:prstGeom>
        </p:spPr>
        <p:txBody>
          <a:bodyPr/>
          <a:lst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800"/>
              </a:spcBef>
              <a:buClrTx/>
              <a:buFont typeface="Wingdings 3" pitchFamily="18" charset="2"/>
              <a:buChar char=""/>
            </a:pPr>
            <a:r>
              <a:rPr lang="en-US" sz="2000" dirty="0">
                <a:cs typeface="Arial" panose="020B0604020202020204" pitchFamily="34" charset="0"/>
              </a:rPr>
              <a:t>A modern SoC includes a wide variety of mixed signal designs and memory arrays</a:t>
            </a:r>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p:txBody>
      </p:sp>
      <p:sp>
        <p:nvSpPr>
          <p:cNvPr id="16" name="Content Placeholder 2">
            <a:extLst>
              <a:ext uri="{FF2B5EF4-FFF2-40B4-BE49-F238E27FC236}">
                <a16:creationId xmlns:a16="http://schemas.microsoft.com/office/drawing/2014/main" id="{5F205C0F-DB11-48BD-893A-7E6672D6FFA6}"/>
              </a:ext>
            </a:extLst>
          </p:cNvPr>
          <p:cNvSpPr>
            <a:spLocks noGrp="1"/>
          </p:cNvSpPr>
          <p:nvPr>
            <p:ph sz="quarter" idx="14"/>
          </p:nvPr>
        </p:nvSpPr>
        <p:spPr>
          <a:xfrm>
            <a:off x="548951" y="1729048"/>
            <a:ext cx="5472613" cy="4544430"/>
          </a:xfrm>
        </p:spPr>
        <p:txBody>
          <a:bodyPr>
            <a:normAutofit/>
          </a:bodyPr>
          <a:lstStyle/>
          <a:p>
            <a:pPr marL="285750" indent="-285750">
              <a:lnSpc>
                <a:spcPct val="100000"/>
              </a:lnSpc>
              <a:buFont typeface="Wingdings" panose="05000000000000000000" pitchFamily="2" charset="2"/>
              <a:buChar char="v"/>
            </a:pPr>
            <a:r>
              <a:rPr lang="en-US" sz="1800" dirty="0"/>
              <a:t>Array macros are important components in the CPU subsystem</a:t>
            </a:r>
          </a:p>
          <a:p>
            <a:pPr marL="285750" indent="-285750">
              <a:lnSpc>
                <a:spcPct val="100000"/>
              </a:lnSpc>
              <a:buFont typeface="Wingdings" panose="05000000000000000000" pitchFamily="2" charset="2"/>
              <a:buChar char="v"/>
            </a:pPr>
            <a:r>
              <a:rPr lang="en-US" sz="1800" dirty="0"/>
              <a:t>Multi voltage designs are a norm to meet the Power target</a:t>
            </a:r>
          </a:p>
          <a:p>
            <a:pPr marL="285750" indent="-285750">
              <a:lnSpc>
                <a:spcPct val="100000"/>
              </a:lnSpc>
              <a:buFont typeface="Wingdings" panose="05000000000000000000" pitchFamily="2" charset="2"/>
              <a:buChar char="v"/>
            </a:pPr>
            <a:r>
              <a:rPr lang="en-US" sz="1800" dirty="0"/>
              <a:t>Clocking and Power management units are becoming complex to get the best Perf/Watt</a:t>
            </a:r>
          </a:p>
          <a:p>
            <a:pPr marL="285750" indent="-285750">
              <a:lnSpc>
                <a:spcPct val="100000"/>
              </a:lnSpc>
              <a:buFont typeface="Wingdings" panose="05000000000000000000" pitchFamily="2" charset="2"/>
              <a:buChar char="v"/>
            </a:pPr>
            <a:r>
              <a:rPr lang="en-US" sz="1800" dirty="0"/>
              <a:t>SerDes along with General Purpose I/O are also  important elements in the modern SoC</a:t>
            </a:r>
          </a:p>
          <a:p>
            <a:pPr marL="285750" indent="-285750">
              <a:lnSpc>
                <a:spcPct val="100000"/>
              </a:lnSpc>
              <a:buFont typeface="Wingdings" panose="05000000000000000000" pitchFamily="2" charset="2"/>
              <a:buChar char="v"/>
            </a:pPr>
            <a:r>
              <a:rPr lang="en-US" sz="1800" dirty="0"/>
              <a:t>In order to meet ‘PPA’ (Power-Performance-Area) targets, a significant portion of the design effort is spent on timing analysis and closure</a:t>
            </a:r>
          </a:p>
          <a:p>
            <a:pPr marL="285750" indent="-285750">
              <a:lnSpc>
                <a:spcPct val="100000"/>
              </a:lnSpc>
              <a:buFont typeface="Wingdings" panose="05000000000000000000" pitchFamily="2" charset="2"/>
              <a:buChar char="v"/>
            </a:pPr>
            <a:r>
              <a:rPr lang="en-US" sz="1800" b="1" dirty="0">
                <a:solidFill>
                  <a:srgbClr val="00B050"/>
                </a:solidFill>
              </a:rPr>
              <a:t>So, for mixed signal designs, choice of </a:t>
            </a:r>
            <a:r>
              <a:rPr lang="en-US" sz="1800" b="1" dirty="0">
                <a:solidFill>
                  <a:srgbClr val="00B050"/>
                </a:solidFill>
                <a:cs typeface="Arial" panose="020B0604020202020204" pitchFamily="34" charset="0"/>
              </a:rPr>
              <a:t>Timing methodology plays an important role </a:t>
            </a:r>
            <a:endParaRPr lang="en-US" sz="1800" b="1" dirty="0">
              <a:solidFill>
                <a:srgbClr val="00B050"/>
              </a:solidFill>
            </a:endParaRPr>
          </a:p>
          <a:p>
            <a:pPr>
              <a:lnSpc>
                <a:spcPct val="100000"/>
              </a:lnSpc>
            </a:pPr>
            <a:endParaRPr lang="en-US" dirty="0"/>
          </a:p>
        </p:txBody>
      </p:sp>
      <p:pic>
        <p:nvPicPr>
          <p:cNvPr id="17" name="Picture 16">
            <a:extLst>
              <a:ext uri="{FF2B5EF4-FFF2-40B4-BE49-F238E27FC236}">
                <a16:creationId xmlns:a16="http://schemas.microsoft.com/office/drawing/2014/main" id="{33A0F122-7D03-4B1D-8F97-2839A2260E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3903" y="1729048"/>
            <a:ext cx="5259146" cy="4214168"/>
          </a:xfrm>
          <a:prstGeom prst="rect">
            <a:avLst/>
          </a:prstGeom>
        </p:spPr>
      </p:pic>
      <p:sp>
        <p:nvSpPr>
          <p:cNvPr id="2" name="Rectangle 1">
            <a:extLst>
              <a:ext uri="{FF2B5EF4-FFF2-40B4-BE49-F238E27FC236}">
                <a16:creationId xmlns:a16="http://schemas.microsoft.com/office/drawing/2014/main" id="{AD4DBB49-6992-4D18-8CE8-6CD386157413}"/>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1996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a:extLst>
              <a:ext uri="{FF2B5EF4-FFF2-40B4-BE49-F238E27FC236}">
                <a16:creationId xmlns:a16="http://schemas.microsoft.com/office/drawing/2014/main" id="{47B1E202-49E6-47A9-859C-33A32AE8357C}"/>
              </a:ext>
            </a:extLst>
          </p:cNvPr>
          <p:cNvSpPr>
            <a:spLocks noGrp="1"/>
          </p:cNvSpPr>
          <p:nvPr>
            <p:ph type="sldNum" sz="quarter" idx="4"/>
          </p:nvPr>
        </p:nvSpPr>
        <p:spPr>
          <a:xfrm>
            <a:off x="165204" y="6442742"/>
            <a:ext cx="345990" cy="204829"/>
          </a:xfrm>
        </p:spPr>
        <p:txBody>
          <a:bodyPr/>
          <a:lstStyle/>
          <a:p>
            <a:fld id="{959A88F6-A667-2F47-A1AA-6AA2965AA51F}" type="slidenum">
              <a:rPr lang="en-US" smtClean="0"/>
              <a:pPr/>
              <a:t>3</a:t>
            </a:fld>
            <a:endParaRPr lang="en-US" dirty="0"/>
          </a:p>
        </p:txBody>
      </p:sp>
      <p:sp>
        <p:nvSpPr>
          <p:cNvPr id="10" name="Title 1">
            <a:extLst>
              <a:ext uri="{FF2B5EF4-FFF2-40B4-BE49-F238E27FC236}">
                <a16:creationId xmlns:a16="http://schemas.microsoft.com/office/drawing/2014/main" id="{205AEF1B-8A46-458E-A4BC-846DE55C233B}"/>
              </a:ext>
            </a:extLst>
          </p:cNvPr>
          <p:cNvSpPr txBox="1">
            <a:spLocks/>
          </p:cNvSpPr>
          <p:nvPr/>
        </p:nvSpPr>
        <p:spPr>
          <a:xfrm>
            <a:off x="305705" y="278131"/>
            <a:ext cx="10426875" cy="47434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000" b="1" i="0" kern="1200" cap="all" baseline="0">
                <a:solidFill>
                  <a:schemeClr val="tx1"/>
                </a:solidFill>
                <a:latin typeface="Arial" panose="020B0604020202020204" pitchFamily="34" charset="0"/>
                <a:ea typeface="+mj-ea"/>
                <a:cs typeface="+mj-cs"/>
              </a:defRPr>
            </a:lvl1pPr>
          </a:lstStyle>
          <a:p>
            <a:r>
              <a:rPr lang="en-US" dirty="0"/>
              <a:t>MAIN IDEA</a:t>
            </a:r>
          </a:p>
        </p:txBody>
      </p:sp>
      <p:sp>
        <p:nvSpPr>
          <p:cNvPr id="11" name="Content Placeholder 2">
            <a:extLst>
              <a:ext uri="{FF2B5EF4-FFF2-40B4-BE49-F238E27FC236}">
                <a16:creationId xmlns:a16="http://schemas.microsoft.com/office/drawing/2014/main" id="{8CA31008-C1DB-4C28-B536-C9A18AE4ADF0}"/>
              </a:ext>
            </a:extLst>
          </p:cNvPr>
          <p:cNvSpPr txBox="1">
            <a:spLocks/>
          </p:cNvSpPr>
          <p:nvPr/>
        </p:nvSpPr>
        <p:spPr>
          <a:xfrm>
            <a:off x="305704" y="843011"/>
            <a:ext cx="11411814" cy="4680460"/>
          </a:xfrm>
          <a:prstGeom prst="rect">
            <a:avLst/>
          </a:prstGeom>
        </p:spPr>
        <p:txBody>
          <a:bodyPr/>
          <a:lst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800"/>
              </a:spcBef>
              <a:buClrTx/>
              <a:buFont typeface="Wingdings 3" pitchFamily="18" charset="2"/>
              <a:buChar char=""/>
            </a:pPr>
            <a:r>
              <a:rPr lang="en-US" sz="2000" dirty="0">
                <a:cs typeface="Arial" panose="020B0604020202020204" pitchFamily="34" charset="0"/>
              </a:rPr>
              <a:t>Need of the hour is to come up with the preferred timing methodology for different designs </a:t>
            </a:r>
          </a:p>
          <a:p>
            <a:pPr marL="342900" indent="-342900">
              <a:spcBef>
                <a:spcPts val="800"/>
              </a:spcBef>
              <a:buClrTx/>
              <a:buFont typeface="Wingdings 3" pitchFamily="18" charset="2"/>
              <a:buChar char=""/>
            </a:pPr>
            <a:r>
              <a:rPr lang="en-US" sz="2000" dirty="0">
                <a:cs typeface="Arial" panose="020B0604020202020204" pitchFamily="34" charset="0"/>
              </a:rPr>
              <a:t>Facilitates efficient timing closure of various blocks and thereby for the top-level macro</a:t>
            </a:r>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p:txBody>
      </p:sp>
      <p:graphicFrame>
        <p:nvGraphicFramePr>
          <p:cNvPr id="7" name="Content Placeholder 4">
            <a:extLst>
              <a:ext uri="{FF2B5EF4-FFF2-40B4-BE49-F238E27FC236}">
                <a16:creationId xmlns:a16="http://schemas.microsoft.com/office/drawing/2014/main" id="{BFEF656A-D1BC-41D7-9F57-A2EC4A58A893}"/>
              </a:ext>
            </a:extLst>
          </p:cNvPr>
          <p:cNvGraphicFramePr>
            <a:graphicFrameLocks noGrp="1"/>
          </p:cNvGraphicFramePr>
          <p:nvPr>
            <p:ph sz="quarter" idx="14"/>
            <p:extLst>
              <p:ext uri="{D42A27DB-BD31-4B8C-83A1-F6EECF244321}">
                <p14:modId xmlns:p14="http://schemas.microsoft.com/office/powerpoint/2010/main" val="1701815433"/>
              </p:ext>
            </p:extLst>
          </p:nvPr>
        </p:nvGraphicFramePr>
        <p:xfrm>
          <a:off x="562156" y="1940912"/>
          <a:ext cx="11155362" cy="4225110"/>
        </p:xfrm>
        <a:graphic>
          <a:graphicData uri="http://schemas.openxmlformats.org/drawingml/2006/table">
            <a:tbl>
              <a:tblPr firstRow="1" bandRow="1">
                <a:tableStyleId>{5C22544A-7EE6-4342-B048-85BDC9FD1C3A}</a:tableStyleId>
              </a:tblPr>
              <a:tblGrid>
                <a:gridCol w="5577681">
                  <a:extLst>
                    <a:ext uri="{9D8B030D-6E8A-4147-A177-3AD203B41FA5}">
                      <a16:colId xmlns:a16="http://schemas.microsoft.com/office/drawing/2014/main" val="2833098064"/>
                    </a:ext>
                  </a:extLst>
                </a:gridCol>
                <a:gridCol w="5577681">
                  <a:extLst>
                    <a:ext uri="{9D8B030D-6E8A-4147-A177-3AD203B41FA5}">
                      <a16:colId xmlns:a16="http://schemas.microsoft.com/office/drawing/2014/main" val="2772776564"/>
                    </a:ext>
                  </a:extLst>
                </a:gridCol>
              </a:tblGrid>
              <a:tr h="580739">
                <a:tc>
                  <a:txBody>
                    <a:bodyPr/>
                    <a:lstStyle/>
                    <a:p>
                      <a:pPr algn="ctr"/>
                      <a:r>
                        <a:rPr lang="en-US" sz="2000" dirty="0"/>
                        <a:t>Cell-based STA</a:t>
                      </a:r>
                    </a:p>
                  </a:txBody>
                  <a:tcPr/>
                </a:tc>
                <a:tc>
                  <a:txBody>
                    <a:bodyPr/>
                    <a:lstStyle/>
                    <a:p>
                      <a:pPr algn="ctr"/>
                      <a:r>
                        <a:rPr lang="en-US" sz="2000" dirty="0"/>
                        <a:t>Transistor-based STA</a:t>
                      </a:r>
                    </a:p>
                  </a:txBody>
                  <a:tcPr/>
                </a:tc>
                <a:extLst>
                  <a:ext uri="{0D108BD9-81ED-4DB2-BD59-A6C34878D82A}">
                    <a16:rowId xmlns:a16="http://schemas.microsoft.com/office/drawing/2014/main" val="2007511842"/>
                  </a:ext>
                </a:extLst>
              </a:tr>
              <a:tr h="580739">
                <a:tc>
                  <a:txBody>
                    <a:bodyPr/>
                    <a:lstStyle/>
                    <a:p>
                      <a:pPr algn="ctr"/>
                      <a:r>
                        <a:rPr lang="en-US" dirty="0"/>
                        <a:t>Higher capacity </a:t>
                      </a:r>
                    </a:p>
                  </a:txBody>
                  <a:tcPr/>
                </a:tc>
                <a:tc>
                  <a:txBody>
                    <a:bodyPr/>
                    <a:lstStyle/>
                    <a:p>
                      <a:pPr algn="ctr"/>
                      <a:r>
                        <a:rPr lang="en-US" dirty="0"/>
                        <a:t>Higher accuracy of timing (closer to H-Spice)</a:t>
                      </a:r>
                    </a:p>
                  </a:txBody>
                  <a:tcPr/>
                </a:tc>
                <a:extLst>
                  <a:ext uri="{0D108BD9-81ED-4DB2-BD59-A6C34878D82A}">
                    <a16:rowId xmlns:a16="http://schemas.microsoft.com/office/drawing/2014/main" val="3456495759"/>
                  </a:ext>
                </a:extLst>
              </a:tr>
              <a:tr h="580739">
                <a:tc>
                  <a:txBody>
                    <a:bodyPr/>
                    <a:lstStyle/>
                    <a:p>
                      <a:pPr algn="ctr"/>
                      <a:r>
                        <a:rPr lang="en-US" dirty="0"/>
                        <a:t>Faster turnaround time for reasonable size of design</a:t>
                      </a:r>
                    </a:p>
                  </a:txBody>
                  <a:tcPr/>
                </a:tc>
                <a:tc>
                  <a:txBody>
                    <a:bodyPr/>
                    <a:lstStyle/>
                    <a:p>
                      <a:pPr algn="ctr"/>
                      <a:r>
                        <a:rPr lang="en-US" dirty="0"/>
                        <a:t>No pre-characterization of cells required</a:t>
                      </a:r>
                    </a:p>
                  </a:txBody>
                  <a:tcPr/>
                </a:tc>
                <a:extLst>
                  <a:ext uri="{0D108BD9-81ED-4DB2-BD59-A6C34878D82A}">
                    <a16:rowId xmlns:a16="http://schemas.microsoft.com/office/drawing/2014/main" val="3375455891"/>
                  </a:ext>
                </a:extLst>
              </a:tr>
              <a:tr h="827631">
                <a:tc>
                  <a:txBody>
                    <a:bodyPr/>
                    <a:lstStyle/>
                    <a:p>
                      <a:pPr algn="ctr"/>
                      <a:r>
                        <a:rPr lang="en-US" dirty="0"/>
                        <a:t>Provides good ECO and debug features </a:t>
                      </a:r>
                    </a:p>
                    <a:p>
                      <a:pPr algn="ctr"/>
                      <a:r>
                        <a:rPr lang="en-US" dirty="0"/>
                        <a:t>(size_cell/swap_cell) for timing and power closure</a:t>
                      </a:r>
                    </a:p>
                  </a:txBody>
                  <a:tcPr/>
                </a:tc>
                <a:tc>
                  <a:txBody>
                    <a:bodyPr/>
                    <a:lstStyle/>
                    <a:p>
                      <a:pPr algn="ctr"/>
                      <a:r>
                        <a:rPr lang="en-US" dirty="0"/>
                        <a:t>Layout optimization like sharing active</a:t>
                      </a:r>
                    </a:p>
                    <a:p>
                      <a:pPr algn="ctr"/>
                      <a:r>
                        <a:rPr lang="en-US" dirty="0"/>
                        <a:t>across logic cells will not hinder timing flow</a:t>
                      </a:r>
                    </a:p>
                  </a:txBody>
                  <a:tcPr/>
                </a:tc>
                <a:extLst>
                  <a:ext uri="{0D108BD9-81ED-4DB2-BD59-A6C34878D82A}">
                    <a16:rowId xmlns:a16="http://schemas.microsoft.com/office/drawing/2014/main" val="1493565620"/>
                  </a:ext>
                </a:extLst>
              </a:tr>
              <a:tr h="827631">
                <a:tc>
                  <a:txBody>
                    <a:bodyPr/>
                    <a:lstStyle/>
                    <a:p>
                      <a:pPr algn="ctr"/>
                      <a:r>
                        <a:rPr lang="en-US" dirty="0"/>
                        <a:t>Better Variation modeling</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No need of black box extraction,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can work with flat extracted netlist</a:t>
                      </a:r>
                    </a:p>
                  </a:txBody>
                  <a:tcPr/>
                </a:tc>
                <a:extLst>
                  <a:ext uri="{0D108BD9-81ED-4DB2-BD59-A6C34878D82A}">
                    <a16:rowId xmlns:a16="http://schemas.microsoft.com/office/drawing/2014/main" val="1987715192"/>
                  </a:ext>
                </a:extLst>
              </a:tr>
              <a:tr h="827631">
                <a:tc>
                  <a:txBody>
                    <a:bodyPr/>
                    <a:lstStyle/>
                    <a:p>
                      <a:pPr algn="ctr"/>
                      <a:r>
                        <a:rPr lang="en-US" dirty="0"/>
                        <a:t>Multi Mode Multi Corner (MMMC) </a:t>
                      </a:r>
                    </a:p>
                    <a:p>
                      <a:pPr algn="ctr"/>
                      <a:r>
                        <a:rPr lang="en-US" dirty="0"/>
                        <a:t>analysis and closure possible</a:t>
                      </a:r>
                    </a:p>
                  </a:txBody>
                  <a:tcPr/>
                </a:tc>
                <a:tc>
                  <a:txBody>
                    <a:bodyPr/>
                    <a:lstStyle/>
                    <a:p>
                      <a:pPr algn="ctr"/>
                      <a:r>
                        <a:rPr lang="en-US" dirty="0"/>
                        <a:t>Easy to create timing .lib/.db for extra PVT corners as </a:t>
                      </a:r>
                    </a:p>
                    <a:p>
                      <a:pPr algn="ctr"/>
                      <a:r>
                        <a:rPr lang="en-US" dirty="0"/>
                        <a:t>pre-characterization of cells are not required</a:t>
                      </a:r>
                    </a:p>
                  </a:txBody>
                  <a:tcPr/>
                </a:tc>
                <a:extLst>
                  <a:ext uri="{0D108BD9-81ED-4DB2-BD59-A6C34878D82A}">
                    <a16:rowId xmlns:a16="http://schemas.microsoft.com/office/drawing/2014/main" val="574571952"/>
                  </a:ext>
                </a:extLst>
              </a:tr>
            </a:tbl>
          </a:graphicData>
        </a:graphic>
      </p:graphicFrame>
      <p:sp>
        <p:nvSpPr>
          <p:cNvPr id="8" name="Rectangle 7">
            <a:extLst>
              <a:ext uri="{FF2B5EF4-FFF2-40B4-BE49-F238E27FC236}">
                <a16:creationId xmlns:a16="http://schemas.microsoft.com/office/drawing/2014/main" id="{667EB75D-A986-4BA4-BE49-EDAF2B6A8024}"/>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4118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a:extLst>
              <a:ext uri="{FF2B5EF4-FFF2-40B4-BE49-F238E27FC236}">
                <a16:creationId xmlns:a16="http://schemas.microsoft.com/office/drawing/2014/main" id="{47B1E202-49E6-47A9-859C-33A32AE8357C}"/>
              </a:ext>
            </a:extLst>
          </p:cNvPr>
          <p:cNvSpPr>
            <a:spLocks noGrp="1"/>
          </p:cNvSpPr>
          <p:nvPr>
            <p:ph type="sldNum" sz="quarter" idx="4"/>
          </p:nvPr>
        </p:nvSpPr>
        <p:spPr>
          <a:xfrm>
            <a:off x="165204" y="6442742"/>
            <a:ext cx="345990" cy="204829"/>
          </a:xfrm>
        </p:spPr>
        <p:txBody>
          <a:bodyPr/>
          <a:lstStyle/>
          <a:p>
            <a:fld id="{959A88F6-A667-2F47-A1AA-6AA2965AA51F}" type="slidenum">
              <a:rPr lang="en-US" smtClean="0"/>
              <a:pPr/>
              <a:t>4</a:t>
            </a:fld>
            <a:endParaRPr lang="en-US" dirty="0"/>
          </a:p>
        </p:txBody>
      </p:sp>
      <p:sp>
        <p:nvSpPr>
          <p:cNvPr id="10" name="Title 1">
            <a:extLst>
              <a:ext uri="{FF2B5EF4-FFF2-40B4-BE49-F238E27FC236}">
                <a16:creationId xmlns:a16="http://schemas.microsoft.com/office/drawing/2014/main" id="{205AEF1B-8A46-458E-A4BC-846DE55C233B}"/>
              </a:ext>
            </a:extLst>
          </p:cNvPr>
          <p:cNvSpPr txBox="1">
            <a:spLocks/>
          </p:cNvSpPr>
          <p:nvPr/>
        </p:nvSpPr>
        <p:spPr>
          <a:xfrm>
            <a:off x="305705" y="278131"/>
            <a:ext cx="10426875" cy="47434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000" b="1" i="0" kern="1200" cap="all" baseline="0">
                <a:solidFill>
                  <a:schemeClr val="tx1"/>
                </a:solidFill>
                <a:latin typeface="Arial" panose="020B0604020202020204" pitchFamily="34" charset="0"/>
                <a:ea typeface="+mj-ea"/>
                <a:cs typeface="+mj-cs"/>
              </a:defRPr>
            </a:lvl1pPr>
          </a:lstStyle>
          <a:p>
            <a:r>
              <a:rPr lang="en-US" dirty="0"/>
              <a:t>Evidence – slide 1</a:t>
            </a:r>
          </a:p>
        </p:txBody>
      </p:sp>
      <p:sp>
        <p:nvSpPr>
          <p:cNvPr id="11" name="Content Placeholder 2">
            <a:extLst>
              <a:ext uri="{FF2B5EF4-FFF2-40B4-BE49-F238E27FC236}">
                <a16:creationId xmlns:a16="http://schemas.microsoft.com/office/drawing/2014/main" id="{8CA31008-C1DB-4C28-B536-C9A18AE4ADF0}"/>
              </a:ext>
            </a:extLst>
          </p:cNvPr>
          <p:cNvSpPr txBox="1">
            <a:spLocks/>
          </p:cNvSpPr>
          <p:nvPr/>
        </p:nvSpPr>
        <p:spPr>
          <a:xfrm>
            <a:off x="305704" y="843010"/>
            <a:ext cx="11411814" cy="5765179"/>
          </a:xfrm>
          <a:prstGeom prst="rect">
            <a:avLst/>
          </a:prstGeom>
        </p:spPr>
        <p:txBody>
          <a:bodyPr/>
          <a:lst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800"/>
              </a:spcBef>
              <a:buClrTx/>
              <a:buFont typeface="Wingdings 3" pitchFamily="18" charset="2"/>
              <a:buChar char=""/>
            </a:pPr>
            <a:r>
              <a:rPr lang="en-US" sz="1600" dirty="0">
                <a:cs typeface="Arial" panose="020B0604020202020204" pitchFamily="34" charset="0"/>
              </a:rPr>
              <a:t>Let us look at two types of designs, the ‘Clock Generator’ and the ‘Power Supply Monitor’, and also deduce the preferred timing methodology for these designs by considering various parameters </a:t>
            </a:r>
          </a:p>
          <a:p>
            <a:pPr marL="342900" indent="-342900">
              <a:spcBef>
                <a:spcPts val="800"/>
              </a:spcBef>
              <a:buClrTx/>
              <a:buFont typeface="Wingdings 3" pitchFamily="18" charset="2"/>
              <a:buChar char=""/>
            </a:pPr>
            <a:r>
              <a:rPr lang="en-US" sz="1600" dirty="0">
                <a:cs typeface="Arial" panose="020B0604020202020204" pitchFamily="34" charset="0"/>
              </a:rPr>
              <a:t>Both the designs go into the processor core which typically operates at high frequencies (about 3-5 GHz)</a:t>
            </a:r>
          </a:p>
          <a:p>
            <a:pPr>
              <a:buClrTx/>
            </a:pPr>
            <a:endParaRPr lang="en-US" b="1" dirty="0"/>
          </a:p>
          <a:p>
            <a:pPr>
              <a:buClrTx/>
            </a:pPr>
            <a:endParaRPr lang="en-US" b="1" dirty="0"/>
          </a:p>
          <a:p>
            <a:pPr>
              <a:buClrTx/>
            </a:pPr>
            <a:r>
              <a:rPr lang="en-US" b="1" dirty="0"/>
              <a:t>																																																																										</a:t>
            </a:r>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p:txBody>
      </p:sp>
      <p:pic>
        <p:nvPicPr>
          <p:cNvPr id="9" name="Picture 8">
            <a:extLst>
              <a:ext uri="{FF2B5EF4-FFF2-40B4-BE49-F238E27FC236}">
                <a16:creationId xmlns:a16="http://schemas.microsoft.com/office/drawing/2014/main" id="{F580DC42-BE07-4A4A-AB20-850C617D346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11677" y="1914343"/>
            <a:ext cx="6043948" cy="4293423"/>
          </a:xfrm>
          <a:prstGeom prst="rect">
            <a:avLst/>
          </a:prstGeom>
        </p:spPr>
      </p:pic>
      <p:sp>
        <p:nvSpPr>
          <p:cNvPr id="12" name="Rectangle: Rounded Corners 11">
            <a:extLst>
              <a:ext uri="{FF2B5EF4-FFF2-40B4-BE49-F238E27FC236}">
                <a16:creationId xmlns:a16="http://schemas.microsoft.com/office/drawing/2014/main" id="{A9437212-3A7D-4D9D-8758-88CD04DB3852}"/>
              </a:ext>
            </a:extLst>
          </p:cNvPr>
          <p:cNvSpPr/>
          <p:nvPr/>
        </p:nvSpPr>
        <p:spPr>
          <a:xfrm>
            <a:off x="7164293" y="1895807"/>
            <a:ext cx="4316030" cy="42584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65">
            <a:extLst>
              <a:ext uri="{FF2B5EF4-FFF2-40B4-BE49-F238E27FC236}">
                <a16:creationId xmlns:a16="http://schemas.microsoft.com/office/drawing/2014/main" id="{F6E8E8B5-B740-4B10-A2FE-B91106043716}"/>
              </a:ext>
            </a:extLst>
          </p:cNvPr>
          <p:cNvSpPr txBox="1">
            <a:spLocks noChangeArrowheads="1"/>
          </p:cNvSpPr>
          <p:nvPr/>
        </p:nvSpPr>
        <p:spPr bwMode="gray">
          <a:xfrm>
            <a:off x="7693241" y="2227064"/>
            <a:ext cx="3291916" cy="377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marR="0" lvl="0" indent="-285750" defTabSz="914400" rtl="0" eaLnBrk="1" fontAlgn="auto" latinLnBrk="0" hangingPunct="1">
              <a:lnSpc>
                <a:spcPct val="100000"/>
              </a:lnSpc>
              <a:spcBef>
                <a:spcPts val="0"/>
              </a:spcBef>
              <a:spcAft>
                <a:spcPts val="600"/>
              </a:spcAft>
              <a:buClr>
                <a:srgbClr val="E7E6E6"/>
              </a:buClr>
              <a:buSzTx/>
              <a:buFont typeface="Wingdings" panose="05000000000000000000" pitchFamily="2" charset="2"/>
              <a:buChar char="v"/>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Designs 1 and 2 are both multi voltage, high frequency designs with a large number of critical timing paths, a large instance count and high effort needed to achieve </a:t>
            </a:r>
            <a:r>
              <a:rPr lang="en-US" sz="1400" dirty="0">
                <a:solidFill>
                  <a:srgbClr val="FFFFFF"/>
                </a:solidFill>
                <a:latin typeface="Arial" panose="020B0604020202020204" pitchFamily="34" charset="0"/>
                <a:cs typeface="Arial" panose="020B0604020202020204" pitchFamily="34" charset="0"/>
              </a:rPr>
              <a:t>PPA</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 targets </a:t>
            </a:r>
          </a:p>
          <a:p>
            <a:pPr marL="285750" marR="0" lvl="0" indent="-285750" defTabSz="914400" rtl="0" eaLnBrk="1" fontAlgn="auto" latinLnBrk="0" hangingPunct="1">
              <a:lnSpc>
                <a:spcPct val="100000"/>
              </a:lnSpc>
              <a:spcBef>
                <a:spcPts val="0"/>
              </a:spcBef>
              <a:spcAft>
                <a:spcPts val="600"/>
              </a:spcAft>
              <a:buClr>
                <a:srgbClr val="E7E6E6"/>
              </a:buClr>
              <a:buSzTx/>
              <a:buFont typeface="Wingdings" panose="05000000000000000000" pitchFamily="2" charset="2"/>
              <a:buChar char="v"/>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Since the frequency target is a constant across corners, fixing setup/hold for one PVT corner can result in a hold/setup violation at another PVT corner</a:t>
            </a:r>
          </a:p>
          <a:p>
            <a:pPr marL="285750" marR="0" lvl="0" indent="-285750" defTabSz="914400" rtl="0" eaLnBrk="1" fontAlgn="auto" latinLnBrk="0" hangingPunct="1">
              <a:lnSpc>
                <a:spcPct val="100000"/>
              </a:lnSpc>
              <a:spcBef>
                <a:spcPts val="0"/>
              </a:spcBef>
              <a:spcAft>
                <a:spcPts val="600"/>
              </a:spcAft>
              <a:buClr>
                <a:srgbClr val="E7E6E6"/>
              </a:buClr>
              <a:buSzTx/>
              <a:buFont typeface="Wingdings" panose="05000000000000000000" pitchFamily="2" charset="2"/>
              <a:buChar char="v"/>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Fixing timing violations along with tight power budgets can call for last minute ECO fixes</a:t>
            </a:r>
          </a:p>
          <a:p>
            <a:pPr marL="285750" marR="0" lvl="0" indent="-285750" defTabSz="914400" rtl="0" eaLnBrk="1" fontAlgn="auto" latinLnBrk="0" hangingPunct="1">
              <a:lnSpc>
                <a:spcPct val="100000"/>
              </a:lnSpc>
              <a:spcBef>
                <a:spcPts val="0"/>
              </a:spcBef>
              <a:spcAft>
                <a:spcPts val="600"/>
              </a:spcAft>
              <a:buClr>
                <a:srgbClr val="E7E6E6"/>
              </a:buClr>
              <a:buSzTx/>
              <a:buFont typeface="Wingdings" panose="05000000000000000000" pitchFamily="2" charset="2"/>
              <a:buChar char="v"/>
              <a:tabLst/>
              <a:defRPr/>
            </a:pPr>
            <a:r>
              <a:rPr kumimoji="0" lang="en-US" sz="14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Hence, </a:t>
            </a:r>
            <a:r>
              <a:rPr lang="en-US" sz="1400" b="1" dirty="0">
                <a:solidFill>
                  <a:srgbClr val="00B050"/>
                </a:solidFill>
                <a:latin typeface="Arial" panose="020B0604020202020204" pitchFamily="34" charset="0"/>
                <a:cs typeface="Arial" panose="020B0604020202020204" pitchFamily="34" charset="0"/>
              </a:rPr>
              <a:t>c</a:t>
            </a:r>
            <a:r>
              <a:rPr kumimoji="0" lang="en-US" sz="14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ell</a:t>
            </a:r>
            <a:r>
              <a:rPr kumimoji="0" lang="en-US" sz="1400" b="1" i="0" u="none" strike="noStrike" kern="1200" cap="none" spc="0" normalizeH="0" noProof="0" dirty="0">
                <a:ln>
                  <a:noFill/>
                </a:ln>
                <a:solidFill>
                  <a:srgbClr val="00B050"/>
                </a:solidFill>
                <a:effectLst/>
                <a:uLnTx/>
                <a:uFillTx/>
                <a:latin typeface="Arial" panose="020B0604020202020204" pitchFamily="34" charset="0"/>
                <a:cs typeface="Arial" panose="020B0604020202020204" pitchFamily="34" charset="0"/>
              </a:rPr>
              <a:t>-</a:t>
            </a:r>
            <a:r>
              <a:rPr kumimoji="0" lang="en-US" sz="1400" b="1" i="0" u="none" strike="noStrike" kern="1200" cap="none" spc="0" normalizeH="0" baseline="0" noProof="0" dirty="0">
                <a:ln>
                  <a:noFill/>
                </a:ln>
                <a:solidFill>
                  <a:srgbClr val="00B050"/>
                </a:solidFill>
                <a:effectLst/>
                <a:uLnTx/>
                <a:uFillTx/>
                <a:latin typeface="Arial" panose="020B0604020202020204" pitchFamily="34" charset="0"/>
                <a:cs typeface="Arial" panose="020B0604020202020204" pitchFamily="34" charset="0"/>
              </a:rPr>
              <a:t>based STA is used for timing analysis and closure </a:t>
            </a:r>
          </a:p>
        </p:txBody>
      </p:sp>
      <p:sp>
        <p:nvSpPr>
          <p:cNvPr id="8" name="Rectangle 7">
            <a:extLst>
              <a:ext uri="{FF2B5EF4-FFF2-40B4-BE49-F238E27FC236}">
                <a16:creationId xmlns:a16="http://schemas.microsoft.com/office/drawing/2014/main" id="{30E2A256-F09E-4D95-AD85-67AC151CC798}"/>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2778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a:extLst>
              <a:ext uri="{FF2B5EF4-FFF2-40B4-BE49-F238E27FC236}">
                <a16:creationId xmlns:a16="http://schemas.microsoft.com/office/drawing/2014/main" id="{47B1E202-49E6-47A9-859C-33A32AE8357C}"/>
              </a:ext>
            </a:extLst>
          </p:cNvPr>
          <p:cNvSpPr>
            <a:spLocks noGrp="1"/>
          </p:cNvSpPr>
          <p:nvPr>
            <p:ph type="sldNum" sz="quarter" idx="4"/>
          </p:nvPr>
        </p:nvSpPr>
        <p:spPr>
          <a:xfrm>
            <a:off x="165204" y="6442742"/>
            <a:ext cx="345990" cy="204829"/>
          </a:xfrm>
        </p:spPr>
        <p:txBody>
          <a:bodyPr/>
          <a:lstStyle/>
          <a:p>
            <a:fld id="{959A88F6-A667-2F47-A1AA-6AA2965AA51F}" type="slidenum">
              <a:rPr lang="en-US" smtClean="0"/>
              <a:pPr/>
              <a:t>5</a:t>
            </a:fld>
            <a:endParaRPr lang="en-US" dirty="0"/>
          </a:p>
        </p:txBody>
      </p:sp>
      <p:sp>
        <p:nvSpPr>
          <p:cNvPr id="10" name="Title 1">
            <a:extLst>
              <a:ext uri="{FF2B5EF4-FFF2-40B4-BE49-F238E27FC236}">
                <a16:creationId xmlns:a16="http://schemas.microsoft.com/office/drawing/2014/main" id="{205AEF1B-8A46-458E-A4BC-846DE55C233B}"/>
              </a:ext>
            </a:extLst>
          </p:cNvPr>
          <p:cNvSpPr txBox="1">
            <a:spLocks/>
          </p:cNvSpPr>
          <p:nvPr/>
        </p:nvSpPr>
        <p:spPr>
          <a:xfrm>
            <a:off x="305705" y="278131"/>
            <a:ext cx="10426875" cy="47434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000" b="1" i="0" kern="1200" cap="all" baseline="0">
                <a:solidFill>
                  <a:schemeClr val="tx1"/>
                </a:solidFill>
                <a:latin typeface="Arial" panose="020B0604020202020204" pitchFamily="34" charset="0"/>
                <a:ea typeface="+mj-ea"/>
                <a:cs typeface="+mj-cs"/>
              </a:defRPr>
            </a:lvl1pPr>
          </a:lstStyle>
          <a:p>
            <a:r>
              <a:rPr lang="en-US" dirty="0"/>
              <a:t>Evidence – slide 2 </a:t>
            </a:r>
          </a:p>
        </p:txBody>
      </p:sp>
      <p:sp>
        <p:nvSpPr>
          <p:cNvPr id="11" name="Content Placeholder 2">
            <a:extLst>
              <a:ext uri="{FF2B5EF4-FFF2-40B4-BE49-F238E27FC236}">
                <a16:creationId xmlns:a16="http://schemas.microsoft.com/office/drawing/2014/main" id="{8CA31008-C1DB-4C28-B536-C9A18AE4ADF0}"/>
              </a:ext>
            </a:extLst>
          </p:cNvPr>
          <p:cNvSpPr txBox="1">
            <a:spLocks/>
          </p:cNvSpPr>
          <p:nvPr/>
        </p:nvSpPr>
        <p:spPr>
          <a:xfrm>
            <a:off x="305704" y="840259"/>
            <a:ext cx="11411814" cy="5767930"/>
          </a:xfrm>
          <a:prstGeom prst="rect">
            <a:avLst/>
          </a:prstGeom>
        </p:spPr>
        <p:txBody>
          <a:bodyPr/>
          <a:lst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spcBef>
                <a:spcPts val="800"/>
              </a:spcBef>
              <a:buClrTx/>
              <a:buFont typeface="Wingdings 3" pitchFamily="18" charset="2"/>
              <a:buChar char=""/>
            </a:pPr>
            <a:r>
              <a:rPr lang="en-US" sz="1600" dirty="0">
                <a:cs typeface="Arial" panose="020B0604020202020204" pitchFamily="34" charset="0"/>
              </a:rPr>
              <a:t>We will look at the results for the ‘Array macros’ and the ‘Refclk macros’ as well </a:t>
            </a:r>
          </a:p>
          <a:p>
            <a:pPr marL="342900" indent="-342900">
              <a:lnSpc>
                <a:spcPct val="100000"/>
              </a:lnSpc>
              <a:spcBef>
                <a:spcPts val="800"/>
              </a:spcBef>
              <a:buClrTx/>
              <a:buFont typeface="Wingdings 3" pitchFamily="18" charset="2"/>
              <a:buChar char=""/>
            </a:pPr>
            <a:r>
              <a:rPr lang="en-US" sz="1600" dirty="0">
                <a:cs typeface="Arial" panose="020B0604020202020204" pitchFamily="34" charset="0"/>
              </a:rPr>
              <a:t>Array macros are primarily used in the cache and consist of differential circuits, bit cells and other sequential circuits and Refclock macros are low frequency designs used in the Video Decoder and System Management Unit of the chip </a:t>
            </a:r>
          </a:p>
          <a:p>
            <a:pPr>
              <a:buClrTx/>
            </a:pPr>
            <a:endParaRPr lang="en-US" b="1" dirty="0"/>
          </a:p>
          <a:p>
            <a:pPr>
              <a:buClrTx/>
            </a:pPr>
            <a:endParaRPr lang="en-US" b="1" dirty="0"/>
          </a:p>
          <a:p>
            <a:pPr>
              <a:buClrTx/>
            </a:pPr>
            <a:r>
              <a:rPr lang="en-US" b="1" dirty="0"/>
              <a:t>																																																																										</a:t>
            </a:r>
          </a:p>
          <a:p>
            <a:pPr>
              <a:buClrTx/>
            </a:pPr>
            <a:endParaRPr lang="en-US" b="1" dirty="0"/>
          </a:p>
          <a:p>
            <a:pPr>
              <a:buClrTx/>
            </a:pPr>
            <a:endParaRPr lang="en-US" b="1" dirty="0"/>
          </a:p>
          <a:p>
            <a:pPr>
              <a:buClrTx/>
            </a:pPr>
            <a:endParaRPr lang="en-US" b="1" dirty="0"/>
          </a:p>
          <a:p>
            <a:pPr>
              <a:buClrTx/>
            </a:pPr>
            <a:endParaRPr lang="en-US" b="1" dirty="0"/>
          </a:p>
          <a:p>
            <a:pPr>
              <a:buClrTx/>
            </a:pPr>
            <a:endParaRPr lang="en-US" b="1" dirty="0"/>
          </a:p>
        </p:txBody>
      </p:sp>
      <p:pic>
        <p:nvPicPr>
          <p:cNvPr id="3" name="Picture 2">
            <a:extLst>
              <a:ext uri="{FF2B5EF4-FFF2-40B4-BE49-F238E27FC236}">
                <a16:creationId xmlns:a16="http://schemas.microsoft.com/office/drawing/2014/main" id="{825E861B-D77E-4CEB-9FE1-4EA3138FD6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5416" y="1954571"/>
            <a:ext cx="5834176" cy="4291638"/>
          </a:xfrm>
          <a:prstGeom prst="rect">
            <a:avLst/>
          </a:prstGeom>
        </p:spPr>
      </p:pic>
      <p:sp>
        <p:nvSpPr>
          <p:cNvPr id="8" name="Rectangle: Rounded Corners 7">
            <a:extLst>
              <a:ext uri="{FF2B5EF4-FFF2-40B4-BE49-F238E27FC236}">
                <a16:creationId xmlns:a16="http://schemas.microsoft.com/office/drawing/2014/main" id="{9022F06D-153D-4E49-8808-FA81C6AC232D}"/>
              </a:ext>
            </a:extLst>
          </p:cNvPr>
          <p:cNvSpPr/>
          <p:nvPr/>
        </p:nvSpPr>
        <p:spPr>
          <a:xfrm>
            <a:off x="7164293" y="1954571"/>
            <a:ext cx="4316030" cy="42584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65">
            <a:extLst>
              <a:ext uri="{FF2B5EF4-FFF2-40B4-BE49-F238E27FC236}">
                <a16:creationId xmlns:a16="http://schemas.microsoft.com/office/drawing/2014/main" id="{B57AA0DC-7D26-409D-91A1-49C2B6FFF911}"/>
              </a:ext>
            </a:extLst>
          </p:cNvPr>
          <p:cNvSpPr txBox="1">
            <a:spLocks noChangeArrowheads="1"/>
          </p:cNvSpPr>
          <p:nvPr/>
        </p:nvSpPr>
        <p:spPr bwMode="gray">
          <a:xfrm>
            <a:off x="7606744" y="2150407"/>
            <a:ext cx="3669840"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lvl="0" indent="-285750">
              <a:spcAft>
                <a:spcPts val="600"/>
              </a:spcAft>
              <a:buClr>
                <a:srgbClr val="E7E6E6"/>
              </a:buClr>
              <a:buFont typeface="Wingdings" panose="05000000000000000000" pitchFamily="2" charset="2"/>
              <a:buChar char="v"/>
              <a:defRPr/>
            </a:pPr>
            <a:r>
              <a:rPr lang="en-US" sz="1400" dirty="0">
                <a:solidFill>
                  <a:srgbClr val="FFFFFF"/>
                </a:solidFill>
                <a:latin typeface="Arial" panose="020B0604020202020204" pitchFamily="34" charset="0"/>
                <a:cs typeface="Arial" panose="020B0604020202020204" pitchFamily="34" charset="0"/>
              </a:rPr>
              <a:t>Array macros (Design 3) have a large number of critical timing paths (&gt;250), and a pretty high instance count (about 500) </a:t>
            </a:r>
          </a:p>
          <a:p>
            <a:pPr marL="285750" lvl="0" indent="-285750">
              <a:spcAft>
                <a:spcPts val="600"/>
              </a:spcAft>
              <a:buClr>
                <a:srgbClr val="E7E6E6"/>
              </a:buClr>
              <a:buFont typeface="Wingdings" panose="05000000000000000000" pitchFamily="2" charset="2"/>
              <a:buChar char="v"/>
              <a:defRPr/>
            </a:pPr>
            <a:r>
              <a:rPr lang="en-US" sz="1400" dirty="0">
                <a:solidFill>
                  <a:srgbClr val="FFFFFF"/>
                </a:solidFill>
                <a:latin typeface="Arial" panose="020B0604020202020204" pitchFamily="34" charset="0"/>
                <a:cs typeface="Arial" panose="020B0604020202020204" pitchFamily="34" charset="0"/>
              </a:rPr>
              <a:t>They are designed to meet stringent PPA targets, which means critical paths need to be skewed and hence standard cells can’t always be used </a:t>
            </a:r>
          </a:p>
          <a:p>
            <a:pPr marL="285750" lvl="0" indent="-285750">
              <a:spcAft>
                <a:spcPts val="600"/>
              </a:spcAft>
              <a:buClr>
                <a:srgbClr val="E7E6E6"/>
              </a:buClr>
              <a:buFont typeface="Wingdings" panose="05000000000000000000" pitchFamily="2" charset="2"/>
              <a:buChar char="v"/>
              <a:defRPr/>
            </a:pPr>
            <a:r>
              <a:rPr lang="en-US" sz="1400" dirty="0">
                <a:solidFill>
                  <a:srgbClr val="FFFFFF"/>
                </a:solidFill>
                <a:latin typeface="Arial" panose="020B0604020202020204" pitchFamily="34" charset="0"/>
                <a:cs typeface="Arial" panose="020B0604020202020204" pitchFamily="34" charset="0"/>
              </a:rPr>
              <a:t>Refclock macros (Design 4) represent relatively smaller designs with fewer number of critical timing paths (about 10) </a:t>
            </a:r>
          </a:p>
          <a:p>
            <a:pPr marL="285750" lvl="0" indent="-285750">
              <a:spcAft>
                <a:spcPts val="600"/>
              </a:spcAft>
              <a:buClr>
                <a:srgbClr val="E7E6E6"/>
              </a:buClr>
              <a:buFont typeface="Wingdings" panose="05000000000000000000" pitchFamily="2" charset="2"/>
              <a:buChar char="v"/>
              <a:defRPr/>
            </a:pPr>
            <a:r>
              <a:rPr lang="en-US" sz="1400" dirty="0">
                <a:solidFill>
                  <a:srgbClr val="FFFFFF"/>
                </a:solidFill>
                <a:latin typeface="Arial" panose="020B0604020202020204" pitchFamily="34" charset="0"/>
                <a:cs typeface="Arial" panose="020B0604020202020204" pitchFamily="34" charset="0"/>
              </a:rPr>
              <a:t>Both the designs are primarily composed of custom cells and hence accurate transistor analysis is required</a:t>
            </a:r>
          </a:p>
          <a:p>
            <a:pPr marL="285750" lvl="0" indent="-285750">
              <a:spcAft>
                <a:spcPts val="600"/>
              </a:spcAft>
              <a:buClr>
                <a:srgbClr val="E7E6E6"/>
              </a:buClr>
              <a:buFont typeface="Wingdings" panose="05000000000000000000" pitchFamily="2" charset="2"/>
              <a:buChar char="v"/>
              <a:defRPr/>
            </a:pPr>
            <a:r>
              <a:rPr lang="en-US" sz="1400" b="1" dirty="0">
                <a:solidFill>
                  <a:srgbClr val="00B050"/>
                </a:solidFill>
                <a:latin typeface="Arial" panose="020B0604020202020204" pitchFamily="34" charset="0"/>
                <a:cs typeface="Arial" panose="020B0604020202020204" pitchFamily="34" charset="0"/>
              </a:rPr>
              <a:t>Hence, transistor-based STA is used for timing analysis and closure</a:t>
            </a:r>
          </a:p>
        </p:txBody>
      </p:sp>
      <p:sp>
        <p:nvSpPr>
          <p:cNvPr id="12" name="Rectangle 11">
            <a:extLst>
              <a:ext uri="{FF2B5EF4-FFF2-40B4-BE49-F238E27FC236}">
                <a16:creationId xmlns:a16="http://schemas.microsoft.com/office/drawing/2014/main" id="{7006B80A-4C7D-4EF4-907D-FB501097CB28}"/>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933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71B52C-B801-413D-BC8F-5B35515D200B}"/>
              </a:ext>
            </a:extLst>
          </p:cNvPr>
          <p:cNvSpPr>
            <a:spLocks noGrp="1"/>
          </p:cNvSpPr>
          <p:nvPr>
            <p:ph type="title"/>
          </p:nvPr>
        </p:nvSpPr>
        <p:spPr>
          <a:xfrm>
            <a:off x="374830" y="-74399"/>
            <a:ext cx="11409528" cy="1041171"/>
          </a:xfrm>
        </p:spPr>
        <p:txBody>
          <a:bodyPr>
            <a:normAutofit/>
          </a:bodyPr>
          <a:lstStyle/>
          <a:p>
            <a:r>
              <a:rPr lang="en-US" sz="3200" dirty="0"/>
              <a:t>SUMMARY</a:t>
            </a:r>
          </a:p>
        </p:txBody>
      </p:sp>
      <p:sp>
        <p:nvSpPr>
          <p:cNvPr id="5" name="Content Placeholder 4">
            <a:extLst>
              <a:ext uri="{FF2B5EF4-FFF2-40B4-BE49-F238E27FC236}">
                <a16:creationId xmlns:a16="http://schemas.microsoft.com/office/drawing/2014/main" id="{7FECC093-A174-45B8-974D-59D21E013061}"/>
              </a:ext>
            </a:extLst>
          </p:cNvPr>
          <p:cNvSpPr>
            <a:spLocks noGrp="1"/>
          </p:cNvSpPr>
          <p:nvPr>
            <p:ph sz="quarter" idx="14"/>
          </p:nvPr>
        </p:nvSpPr>
        <p:spPr>
          <a:xfrm>
            <a:off x="407643" y="872881"/>
            <a:ext cx="11409527" cy="3469419"/>
          </a:xfr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p:spPr>
        <p:txBody>
          <a:bodyPr/>
          <a:lstStyle/>
          <a:p>
            <a:pPr algn="ctr"/>
            <a:endParaRPr lang="en-US" b="1" dirty="0">
              <a:solidFill>
                <a:schemeClr val="tx1"/>
              </a:solidFill>
            </a:endParaRPr>
          </a:p>
        </p:txBody>
      </p:sp>
      <p:sp>
        <p:nvSpPr>
          <p:cNvPr id="3" name="Slide Number Placeholder 2">
            <a:extLst>
              <a:ext uri="{FF2B5EF4-FFF2-40B4-BE49-F238E27FC236}">
                <a16:creationId xmlns:a16="http://schemas.microsoft.com/office/drawing/2014/main" id="{410B3803-66B5-4D1D-91A9-662B25B1F4D1}"/>
              </a:ext>
            </a:extLst>
          </p:cNvPr>
          <p:cNvSpPr>
            <a:spLocks noGrp="1"/>
          </p:cNvSpPr>
          <p:nvPr>
            <p:ph type="sldNum" sz="quarter" idx="4"/>
          </p:nvPr>
        </p:nvSpPr>
        <p:spPr>
          <a:xfrm>
            <a:off x="165204" y="6442742"/>
            <a:ext cx="345990" cy="204829"/>
          </a:xfrm>
        </p:spPr>
        <p:txBody>
          <a:bodyPr/>
          <a:lstStyle/>
          <a:p>
            <a:fld id="{959A88F6-A667-2F47-A1AA-6AA2965AA51F}" type="slidenum">
              <a:rPr lang="en-US" smtClean="0"/>
              <a:pPr/>
              <a:t>6</a:t>
            </a:fld>
            <a:endParaRPr lang="en-US" dirty="0"/>
          </a:p>
        </p:txBody>
      </p:sp>
      <p:sp>
        <p:nvSpPr>
          <p:cNvPr id="20" name="Parallelogram 19">
            <a:extLst>
              <a:ext uri="{FF2B5EF4-FFF2-40B4-BE49-F238E27FC236}">
                <a16:creationId xmlns:a16="http://schemas.microsoft.com/office/drawing/2014/main" id="{12B21C1E-F6BB-4A4A-8041-C266E350D7AD}"/>
              </a:ext>
            </a:extLst>
          </p:cNvPr>
          <p:cNvSpPr/>
          <p:nvPr/>
        </p:nvSpPr>
        <p:spPr>
          <a:xfrm>
            <a:off x="5055330" y="2639199"/>
            <a:ext cx="6382512" cy="1664208"/>
          </a:xfrm>
          <a:prstGeom prst="parallelogram">
            <a:avLst>
              <a:gd name="adj" fmla="val 99186"/>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00AAB5"/>
              </a:solidFill>
              <a:effectLst/>
              <a:uLnTx/>
              <a:uFillTx/>
              <a:latin typeface="Calibri"/>
              <a:ea typeface="+mn-ea"/>
              <a:cs typeface="+mn-cs"/>
            </a:endParaRPr>
          </a:p>
        </p:txBody>
      </p:sp>
      <p:sp>
        <p:nvSpPr>
          <p:cNvPr id="21" name="Rectangle 20">
            <a:extLst>
              <a:ext uri="{FF2B5EF4-FFF2-40B4-BE49-F238E27FC236}">
                <a16:creationId xmlns:a16="http://schemas.microsoft.com/office/drawing/2014/main" id="{A14D6EFE-EB6D-40FD-8208-E19FDE139D55}"/>
              </a:ext>
            </a:extLst>
          </p:cNvPr>
          <p:cNvSpPr/>
          <p:nvPr/>
        </p:nvSpPr>
        <p:spPr>
          <a:xfrm>
            <a:off x="6778266" y="2651197"/>
            <a:ext cx="4737153" cy="400110"/>
          </a:xfrm>
          <a:prstGeom prst="rect">
            <a:avLst/>
          </a:prstGeom>
        </p:spPr>
        <p:txBody>
          <a:bodyPr wrap="square"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lang="en-US" sz="2000" b="1" dirty="0">
                <a:solidFill>
                  <a:srgbClr val="FFFFFF"/>
                </a:solidFill>
                <a:latin typeface="Calibri"/>
              </a:rPr>
              <a:t>PREFERRED METHODOLOGY SOLUTIONS</a:t>
            </a:r>
            <a:endParaRPr kumimoji="0" lang="en-US" sz="2000" b="1" i="0" u="none" strike="noStrike" kern="1200" cap="none" spc="0" normalizeH="0" baseline="0" noProof="0" dirty="0">
              <a:ln>
                <a:noFill/>
              </a:ln>
              <a:solidFill>
                <a:srgbClr val="FFFFFF"/>
              </a:solidFill>
              <a:effectLst/>
              <a:uLnTx/>
              <a:uFillTx/>
              <a:latin typeface="Calibri"/>
              <a:ea typeface="+mn-ea"/>
              <a:cs typeface="+mn-cs"/>
            </a:endParaRPr>
          </a:p>
        </p:txBody>
      </p:sp>
      <p:sp>
        <p:nvSpPr>
          <p:cNvPr id="22" name="Content Placeholder 17">
            <a:extLst>
              <a:ext uri="{FF2B5EF4-FFF2-40B4-BE49-F238E27FC236}">
                <a16:creationId xmlns:a16="http://schemas.microsoft.com/office/drawing/2014/main" id="{575E5486-3FBC-44FC-9CDE-2D15270BA271}"/>
              </a:ext>
            </a:extLst>
          </p:cNvPr>
          <p:cNvSpPr txBox="1">
            <a:spLocks/>
          </p:cNvSpPr>
          <p:nvPr/>
        </p:nvSpPr>
        <p:spPr>
          <a:xfrm>
            <a:off x="6553566" y="3035533"/>
            <a:ext cx="3776004" cy="132254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r>
              <a:rPr lang="en-US" sz="1600" dirty="0">
                <a:latin typeface="Calibri" pitchFamily="34" charset="0"/>
              </a:rPr>
              <a:t>Enables ease of debugging failures </a:t>
            </a:r>
            <a:r>
              <a:rPr lang="en-US" sz="1600" dirty="0"/>
              <a:t>on different IPs</a:t>
            </a:r>
            <a:endParaRPr kumimoji="0" lang="en-US" sz="1600" b="0" i="0" u="none" strike="noStrike" kern="1200" cap="none" spc="0" normalizeH="0" baseline="0" noProof="0" dirty="0">
              <a:ln>
                <a:noFill/>
              </a:ln>
              <a:effectLst/>
              <a:uLnTx/>
              <a:uFillTx/>
              <a:latin typeface="Calibri" pitchFamily="34" charset="0"/>
            </a:endParaRPr>
          </a:p>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r>
              <a:rPr lang="en-US" sz="1600" dirty="0">
                <a:latin typeface="Calibri" pitchFamily="34" charset="0"/>
              </a:rPr>
              <a:t>C</a:t>
            </a:r>
            <a:r>
              <a:rPr lang="en-US" sz="1600" noProof="0" dirty="0">
                <a:latin typeface="Calibri" pitchFamily="34" charset="0"/>
              </a:rPr>
              <a:t>an also be easily adopted to a multi voltage scenario</a:t>
            </a:r>
            <a:endParaRPr kumimoji="0" lang="en-US" sz="1600" b="0" i="0" u="none" strike="noStrike" kern="1200" cap="none" spc="0" normalizeH="0" baseline="0" noProof="0" dirty="0">
              <a:ln>
                <a:noFill/>
              </a:ln>
              <a:effectLst/>
              <a:uLnTx/>
              <a:uFillTx/>
              <a:latin typeface="Calibri" pitchFamily="34" charset="0"/>
              <a:ea typeface="+mn-ea"/>
              <a:cs typeface="+mn-cs"/>
            </a:endParaRPr>
          </a:p>
        </p:txBody>
      </p:sp>
      <p:sp>
        <p:nvSpPr>
          <p:cNvPr id="23" name="Parallelogram 22">
            <a:extLst>
              <a:ext uri="{FF2B5EF4-FFF2-40B4-BE49-F238E27FC236}">
                <a16:creationId xmlns:a16="http://schemas.microsoft.com/office/drawing/2014/main" id="{3D033C4E-F28A-4D05-BB15-B6503939C18F}"/>
              </a:ext>
            </a:extLst>
          </p:cNvPr>
          <p:cNvSpPr/>
          <p:nvPr/>
        </p:nvSpPr>
        <p:spPr>
          <a:xfrm>
            <a:off x="5402994" y="928331"/>
            <a:ext cx="6382512" cy="1664208"/>
          </a:xfrm>
          <a:prstGeom prst="parallelogram">
            <a:avLst>
              <a:gd name="adj" fmla="val 9918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4" name="Rectangle 23">
            <a:extLst>
              <a:ext uri="{FF2B5EF4-FFF2-40B4-BE49-F238E27FC236}">
                <a16:creationId xmlns:a16="http://schemas.microsoft.com/office/drawing/2014/main" id="{9AE13E0F-C6CC-407C-8C6E-EA0EA1FC9246}"/>
              </a:ext>
            </a:extLst>
          </p:cNvPr>
          <p:cNvSpPr/>
          <p:nvPr/>
        </p:nvSpPr>
        <p:spPr>
          <a:xfrm>
            <a:off x="6789093" y="1025430"/>
            <a:ext cx="4736592" cy="400110"/>
          </a:xfrm>
          <a:prstGeom prst="rect">
            <a:avLst/>
          </a:prstGeom>
        </p:spPr>
        <p:txBody>
          <a:bodyPr wrap="square"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rgbClr val="FFFFFF"/>
                </a:solidFill>
                <a:latin typeface="Calibri"/>
              </a:rPr>
              <a:t>SERVES AS A TEMPLATE</a:t>
            </a:r>
            <a:endParaRPr kumimoji="0" lang="en-US" sz="2000" b="1" i="0" u="none" strike="noStrike" kern="1200" cap="none" spc="0" normalizeH="0" baseline="0" noProof="0" dirty="0">
              <a:ln>
                <a:noFill/>
              </a:ln>
              <a:solidFill>
                <a:srgbClr val="FFFFFF"/>
              </a:solidFill>
              <a:effectLst/>
              <a:uLnTx/>
              <a:uFillTx/>
              <a:latin typeface="Calibri"/>
              <a:ea typeface="+mn-ea"/>
              <a:cs typeface="+mn-cs"/>
            </a:endParaRPr>
          </a:p>
        </p:txBody>
      </p:sp>
      <p:sp>
        <p:nvSpPr>
          <p:cNvPr id="25" name="Content Placeholder 17">
            <a:extLst>
              <a:ext uri="{FF2B5EF4-FFF2-40B4-BE49-F238E27FC236}">
                <a16:creationId xmlns:a16="http://schemas.microsoft.com/office/drawing/2014/main" id="{6C5EFA46-AB22-4340-B6F8-2F6B2234756E}"/>
              </a:ext>
            </a:extLst>
          </p:cNvPr>
          <p:cNvSpPr txBox="1">
            <a:spLocks/>
          </p:cNvSpPr>
          <p:nvPr/>
        </p:nvSpPr>
        <p:spPr>
          <a:xfrm>
            <a:off x="6745234" y="1401471"/>
            <a:ext cx="4040567" cy="110814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Tx/>
              <a:buSzPct val="100000"/>
              <a:buFont typeface="Wingdings" panose="05000000000000000000" pitchFamily="2" charset="2"/>
              <a:buChar char="ü"/>
            </a:pPr>
            <a:r>
              <a:rPr lang="en-US" sz="1600" dirty="0">
                <a:solidFill>
                  <a:srgbClr val="FFFFFF"/>
                </a:solidFill>
              </a:rPr>
              <a:t>Selecting an appropriate methodology can be challenging  </a:t>
            </a:r>
          </a:p>
          <a:p>
            <a:pPr>
              <a:buClrTx/>
              <a:buSzPct val="100000"/>
              <a:buFont typeface="Wingdings" panose="05000000000000000000" pitchFamily="2" charset="2"/>
              <a:buChar char="ü"/>
            </a:pPr>
            <a:r>
              <a:rPr lang="en-US" sz="1600" dirty="0">
                <a:solidFill>
                  <a:srgbClr val="FFFFFF"/>
                </a:solidFill>
              </a:rPr>
              <a:t>Proposed solutions provide a convenient    and reusable template</a:t>
            </a:r>
          </a:p>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26" name="Parallelogram 25">
            <a:extLst>
              <a:ext uri="{FF2B5EF4-FFF2-40B4-BE49-F238E27FC236}">
                <a16:creationId xmlns:a16="http://schemas.microsoft.com/office/drawing/2014/main" id="{5EA37806-E2DF-4BE0-9B07-0E740A784A8A}"/>
              </a:ext>
            </a:extLst>
          </p:cNvPr>
          <p:cNvSpPr/>
          <p:nvPr/>
        </p:nvSpPr>
        <p:spPr>
          <a:xfrm>
            <a:off x="670241" y="924161"/>
            <a:ext cx="6382512" cy="1664208"/>
          </a:xfrm>
          <a:prstGeom prst="parallelogram">
            <a:avLst>
              <a:gd name="adj" fmla="val 99186"/>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srgbClr val="00AAB5"/>
              </a:solidFill>
              <a:effectLst/>
              <a:uLnTx/>
              <a:uFillTx/>
              <a:latin typeface="Calibri"/>
              <a:ea typeface="+mn-ea"/>
              <a:cs typeface="+mn-cs"/>
            </a:endParaRPr>
          </a:p>
        </p:txBody>
      </p:sp>
      <p:sp>
        <p:nvSpPr>
          <p:cNvPr id="27" name="Rectangle 26">
            <a:extLst>
              <a:ext uri="{FF2B5EF4-FFF2-40B4-BE49-F238E27FC236}">
                <a16:creationId xmlns:a16="http://schemas.microsoft.com/office/drawing/2014/main" id="{9944AA12-F7A4-4071-BC59-B4953BF3258B}"/>
              </a:ext>
            </a:extLst>
          </p:cNvPr>
          <p:cNvSpPr/>
          <p:nvPr/>
        </p:nvSpPr>
        <p:spPr>
          <a:xfrm>
            <a:off x="2003816" y="1023788"/>
            <a:ext cx="4736592" cy="400110"/>
          </a:xfrm>
          <a:prstGeom prst="rect">
            <a:avLst/>
          </a:prstGeom>
        </p:spPr>
        <p:txBody>
          <a:bodyPr wrap="square"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Calibri"/>
                <a:ea typeface="+mn-ea"/>
                <a:cs typeface="+mn-cs"/>
              </a:rPr>
              <a:t>  VALUE ADDITION</a:t>
            </a:r>
          </a:p>
        </p:txBody>
      </p:sp>
      <p:sp>
        <p:nvSpPr>
          <p:cNvPr id="28" name="Content Placeholder 17">
            <a:extLst>
              <a:ext uri="{FF2B5EF4-FFF2-40B4-BE49-F238E27FC236}">
                <a16:creationId xmlns:a16="http://schemas.microsoft.com/office/drawing/2014/main" id="{2B76D421-0721-4C00-A125-AEB56513C1C2}"/>
              </a:ext>
            </a:extLst>
          </p:cNvPr>
          <p:cNvSpPr txBox="1">
            <a:spLocks/>
          </p:cNvSpPr>
          <p:nvPr/>
        </p:nvSpPr>
        <p:spPr>
          <a:xfrm>
            <a:off x="1661661" y="1390046"/>
            <a:ext cx="3643963" cy="133065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r>
              <a:rPr kumimoji="0" lang="en-US" sz="1600" b="0" i="0" u="none" strike="noStrike" kern="1200" cap="none" spc="0" normalizeH="0" baseline="0" noProof="0" dirty="0">
                <a:ln>
                  <a:noFill/>
                </a:ln>
                <a:effectLst/>
                <a:uLnTx/>
                <a:uFillTx/>
                <a:latin typeface="Calibri" pitchFamily="34" charset="0"/>
                <a:ea typeface="+mn-ea"/>
                <a:cs typeface="+mn-cs"/>
              </a:rPr>
              <a:t>Timing solutions can be deployed </a:t>
            </a:r>
            <a:r>
              <a:rPr lang="en-US" sz="1600" dirty="0"/>
              <a:t>across</a:t>
            </a:r>
            <a:r>
              <a:rPr kumimoji="0" lang="en-US" sz="1600" b="0" i="0" u="none" strike="noStrike" kern="1200" cap="none" spc="0" normalizeH="0" baseline="0" noProof="0" dirty="0">
                <a:ln>
                  <a:noFill/>
                </a:ln>
                <a:effectLst/>
                <a:uLnTx/>
                <a:uFillTx/>
                <a:latin typeface="Calibri" pitchFamily="34" charset="0"/>
                <a:ea typeface="+mn-ea"/>
                <a:cs typeface="+mn-cs"/>
              </a:rPr>
              <a:t> the VLSI industry </a:t>
            </a:r>
          </a:p>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r>
              <a:rPr lang="en-US" sz="1600" dirty="0">
                <a:latin typeface="Calibri" pitchFamily="34" charset="0"/>
              </a:rPr>
              <a:t>Ca</a:t>
            </a:r>
            <a:r>
              <a:rPr kumimoji="0" lang="en-US" sz="1600" b="0" i="0" u="none" strike="noStrike" kern="1200" cap="none" spc="0" normalizeH="0" baseline="0" noProof="0" dirty="0">
                <a:ln>
                  <a:noFill/>
                </a:ln>
                <a:effectLst/>
                <a:uLnTx/>
                <a:uFillTx/>
                <a:latin typeface="Calibri" pitchFamily="34" charset="0"/>
                <a:ea typeface="+mn-ea"/>
                <a:cs typeface="+mn-cs"/>
              </a:rPr>
              <a:t>n be seamlessly used across IPs and technology nodes</a:t>
            </a:r>
          </a:p>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endParaRPr kumimoji="0" lang="en-US" sz="1600" b="0" i="0" u="none" strike="noStrike" kern="1200" cap="none" spc="0" normalizeH="0" baseline="0" noProof="0" dirty="0">
              <a:ln>
                <a:noFill/>
              </a:ln>
              <a:solidFill>
                <a:srgbClr val="FFFFFF"/>
              </a:solidFill>
              <a:effectLst/>
              <a:uLnTx/>
              <a:uFillTx/>
              <a:latin typeface="Calibri" pitchFamily="34" charset="0"/>
              <a:ea typeface="+mn-ea"/>
              <a:cs typeface="+mn-cs"/>
            </a:endParaRPr>
          </a:p>
        </p:txBody>
      </p:sp>
      <p:sp>
        <p:nvSpPr>
          <p:cNvPr id="29" name="Parallelogram 28">
            <a:extLst>
              <a:ext uri="{FF2B5EF4-FFF2-40B4-BE49-F238E27FC236}">
                <a16:creationId xmlns:a16="http://schemas.microsoft.com/office/drawing/2014/main" id="{FF291335-213B-4F0A-8E02-F9BBFC58508D}"/>
              </a:ext>
            </a:extLst>
          </p:cNvPr>
          <p:cNvSpPr/>
          <p:nvPr/>
        </p:nvSpPr>
        <p:spPr>
          <a:xfrm>
            <a:off x="374830" y="2635979"/>
            <a:ext cx="6377563" cy="1664970"/>
          </a:xfrm>
          <a:prstGeom prst="parallelogram">
            <a:avLst>
              <a:gd name="adj" fmla="val 9918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ectangle 29">
            <a:extLst>
              <a:ext uri="{FF2B5EF4-FFF2-40B4-BE49-F238E27FC236}">
                <a16:creationId xmlns:a16="http://schemas.microsoft.com/office/drawing/2014/main" id="{69FEF534-8351-4831-BA7F-FB1DB90EEEAC}"/>
              </a:ext>
            </a:extLst>
          </p:cNvPr>
          <p:cNvSpPr/>
          <p:nvPr/>
        </p:nvSpPr>
        <p:spPr>
          <a:xfrm>
            <a:off x="1815067" y="2587486"/>
            <a:ext cx="4736592" cy="707886"/>
          </a:xfrm>
          <a:prstGeom prst="rect">
            <a:avLst/>
          </a:prstGeom>
        </p:spPr>
        <p:txBody>
          <a:bodyPr wrap="square"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FFFFFF"/>
                </a:solidFill>
                <a:effectLst/>
                <a:uLnTx/>
                <a:uFillTx/>
                <a:latin typeface="Calibri"/>
                <a:ea typeface="+mn-ea"/>
                <a:cs typeface="+mn-cs"/>
              </a:rPr>
              <a:t> ACCURACY AND</a:t>
            </a:r>
            <a:r>
              <a:rPr kumimoji="0" lang="en-US" sz="2000" b="1" i="0" u="none" strike="noStrike" kern="1200" cap="none" spc="0" normalizeH="0" noProof="0" dirty="0">
                <a:ln>
                  <a:noFill/>
                </a:ln>
                <a:solidFill>
                  <a:srgbClr val="FFFFFF"/>
                </a:solidFill>
                <a:effectLst/>
                <a:uLnTx/>
                <a:uFillTx/>
                <a:latin typeface="Calibri"/>
                <a:ea typeface="+mn-ea"/>
                <a:cs typeface="+mn-cs"/>
              </a:rPr>
              <a:t> </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noProof="0" dirty="0">
                <a:ln>
                  <a:noFill/>
                </a:ln>
                <a:solidFill>
                  <a:srgbClr val="FFFFFF"/>
                </a:solidFill>
                <a:effectLst/>
                <a:uLnTx/>
                <a:uFillTx/>
                <a:latin typeface="Calibri"/>
                <a:ea typeface="+mn-ea"/>
                <a:cs typeface="+mn-cs"/>
              </a:rPr>
              <a:t>TURN AROUND TIME</a:t>
            </a:r>
            <a:endParaRPr kumimoji="0" lang="en-US" sz="2000" b="1" i="0" u="none" strike="noStrike" kern="1200" cap="none" spc="0" normalizeH="0" baseline="0" noProof="0" dirty="0">
              <a:ln>
                <a:noFill/>
              </a:ln>
              <a:solidFill>
                <a:srgbClr val="FFFFFF"/>
              </a:solidFill>
              <a:effectLst/>
              <a:uLnTx/>
              <a:uFillTx/>
              <a:latin typeface="Calibri"/>
              <a:ea typeface="+mn-ea"/>
              <a:cs typeface="+mn-cs"/>
            </a:endParaRPr>
          </a:p>
        </p:txBody>
      </p:sp>
      <p:sp>
        <p:nvSpPr>
          <p:cNvPr id="31" name="Content Placeholder 17">
            <a:extLst>
              <a:ext uri="{FF2B5EF4-FFF2-40B4-BE49-F238E27FC236}">
                <a16:creationId xmlns:a16="http://schemas.microsoft.com/office/drawing/2014/main" id="{C9210985-BD3C-44ED-A413-58446567D084}"/>
              </a:ext>
            </a:extLst>
          </p:cNvPr>
          <p:cNvSpPr txBox="1">
            <a:spLocks/>
          </p:cNvSpPr>
          <p:nvPr/>
        </p:nvSpPr>
        <p:spPr>
          <a:xfrm>
            <a:off x="1393620" y="3156404"/>
            <a:ext cx="3912004" cy="151773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r>
              <a:rPr kumimoji="0" lang="en-US" sz="1600" b="0" i="0" u="none" strike="noStrike" kern="1200" cap="none" spc="0" normalizeH="0" baseline="0" noProof="0" dirty="0">
                <a:ln>
                  <a:noFill/>
                </a:ln>
                <a:effectLst/>
                <a:uLnTx/>
                <a:uFillTx/>
                <a:latin typeface="Calibri" pitchFamily="34" charset="0"/>
                <a:ea typeface="+mn-ea"/>
                <a:cs typeface="+mn-cs"/>
              </a:rPr>
              <a:t>Proposed timing solutions</a:t>
            </a:r>
            <a:r>
              <a:rPr kumimoji="0" lang="en-US" sz="1600" b="0" i="0" u="none" strike="noStrike" kern="1200" cap="none" spc="0" normalizeH="0" noProof="0" dirty="0">
                <a:ln>
                  <a:noFill/>
                </a:ln>
                <a:effectLst/>
                <a:uLnTx/>
                <a:uFillTx/>
                <a:latin typeface="Calibri" pitchFamily="34" charset="0"/>
                <a:ea typeface="+mn-ea"/>
                <a:cs typeface="+mn-cs"/>
              </a:rPr>
              <a:t> have enabled </a:t>
            </a:r>
            <a:r>
              <a:rPr lang="en-US" sz="1600" dirty="0">
                <a:latin typeface="Calibri" pitchFamily="34" charset="0"/>
              </a:rPr>
              <a:t>accurate </a:t>
            </a:r>
            <a:r>
              <a:rPr kumimoji="0" lang="en-US" sz="1600" b="0" i="0" u="none" strike="noStrike" kern="1200" cap="none" spc="0" normalizeH="0" noProof="0" dirty="0">
                <a:ln>
                  <a:noFill/>
                </a:ln>
                <a:effectLst/>
                <a:uLnTx/>
                <a:uFillTx/>
                <a:latin typeface="Calibri" pitchFamily="34" charset="0"/>
                <a:ea typeface="+mn-ea"/>
                <a:cs typeface="+mn-cs"/>
              </a:rPr>
              <a:t>timing analysis and closure</a:t>
            </a:r>
            <a:endParaRPr kumimoji="0" lang="en-US" sz="1600" b="0" i="0" u="none" strike="noStrike" kern="1200" cap="none" spc="0" normalizeH="0" baseline="0" noProof="0" dirty="0">
              <a:ln>
                <a:noFill/>
              </a:ln>
              <a:effectLst/>
              <a:uLnTx/>
              <a:uFillTx/>
              <a:latin typeface="Calibri" pitchFamily="34" charset="0"/>
              <a:ea typeface="+mn-ea"/>
              <a:cs typeface="+mn-cs"/>
            </a:endParaRPr>
          </a:p>
          <a:p>
            <a:pPr marL="342900" indent="-342900">
              <a:spcBef>
                <a:spcPts val="800"/>
              </a:spcBef>
              <a:buSzPct val="100000"/>
              <a:buFont typeface="Wingdings" panose="05000000000000000000" pitchFamily="2" charset="2"/>
              <a:buChar char="ü"/>
              <a:defRPr/>
            </a:pPr>
            <a:r>
              <a:rPr lang="en-US" sz="1600" dirty="0">
                <a:solidFill>
                  <a:srgbClr val="FFFFFF"/>
                </a:solidFill>
              </a:rPr>
              <a:t>Enabled timely high quality IP releases thereby facilitating on time SoC tapeouts</a:t>
            </a:r>
          </a:p>
          <a:p>
            <a:pPr marL="342900" marR="0" lvl="0" indent="-342900" algn="l" defTabSz="914400" rtl="0" eaLnBrk="1" fontAlgn="auto" latinLnBrk="0" hangingPunct="1">
              <a:lnSpc>
                <a:spcPct val="100000"/>
              </a:lnSpc>
              <a:spcBef>
                <a:spcPts val="800"/>
              </a:spcBef>
              <a:spcAft>
                <a:spcPts val="0"/>
              </a:spcAft>
              <a:buClrTx/>
              <a:buSzPct val="100000"/>
              <a:buFont typeface="Wingdings" panose="05000000000000000000" pitchFamily="2" charset="2"/>
              <a:buChar char="ü"/>
              <a:tabLst/>
              <a:defRPr/>
            </a:pPr>
            <a:endParaRPr kumimoji="0" lang="en-US" sz="1600" b="0" i="0" u="none" strike="noStrike" kern="1200" cap="none" spc="0" normalizeH="0" baseline="0" noProof="0" dirty="0">
              <a:ln>
                <a:noFill/>
              </a:ln>
              <a:effectLst/>
              <a:uLnTx/>
              <a:uFillTx/>
              <a:latin typeface="Calibri" pitchFamily="34" charset="0"/>
              <a:ea typeface="+mn-ea"/>
              <a:cs typeface="+mn-cs"/>
            </a:endParaRPr>
          </a:p>
        </p:txBody>
      </p:sp>
      <p:sp>
        <p:nvSpPr>
          <p:cNvPr id="32" name="Oval 31">
            <a:extLst>
              <a:ext uri="{FF2B5EF4-FFF2-40B4-BE49-F238E27FC236}">
                <a16:creationId xmlns:a16="http://schemas.microsoft.com/office/drawing/2014/main" id="{5289BD53-59AF-4C3D-8281-9A012F5D9D78}"/>
              </a:ext>
            </a:extLst>
          </p:cNvPr>
          <p:cNvSpPr/>
          <p:nvPr/>
        </p:nvSpPr>
        <p:spPr>
          <a:xfrm>
            <a:off x="4892478" y="1659545"/>
            <a:ext cx="1893957" cy="1800476"/>
          </a:xfrm>
          <a:prstGeom prst="ellipse">
            <a:avLst/>
          </a:prstGeom>
          <a:solidFill>
            <a:schemeClr val="tx1"/>
          </a:solidFill>
          <a:ln w="1079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white"/>
                </a:solidFill>
                <a:effectLst/>
                <a:uLnTx/>
                <a:uFillTx/>
                <a:latin typeface="Candara" pitchFamily="34" charset="0"/>
                <a:ea typeface="+mn-ea"/>
                <a:cs typeface="+mn-cs"/>
              </a:rPr>
              <a:t>CONFORMAL LEC </a:t>
            </a:r>
          </a:p>
        </p:txBody>
      </p:sp>
      <p:sp>
        <p:nvSpPr>
          <p:cNvPr id="2" name="Rectangle 1">
            <a:extLst>
              <a:ext uri="{FF2B5EF4-FFF2-40B4-BE49-F238E27FC236}">
                <a16:creationId xmlns:a16="http://schemas.microsoft.com/office/drawing/2014/main" id="{6F98EB86-AB65-4670-A223-AA113204BBCD}"/>
              </a:ext>
            </a:extLst>
          </p:cNvPr>
          <p:cNvSpPr/>
          <p:nvPr/>
        </p:nvSpPr>
        <p:spPr>
          <a:xfrm>
            <a:off x="358808" y="4462051"/>
            <a:ext cx="9592879" cy="1508105"/>
          </a:xfrm>
          <a:prstGeom prst="rect">
            <a:avLst/>
          </a:prstGeom>
        </p:spPr>
        <p:txBody>
          <a:bodyPr wrap="square">
            <a:spAutoFit/>
          </a:bodyPr>
          <a:lstStyle/>
          <a:p>
            <a:pPr marL="342900" lvl="1" indent="-342900">
              <a:spcBef>
                <a:spcPts val="800"/>
              </a:spcBef>
              <a:buFont typeface="Wingdings 3" pitchFamily="18" charset="2"/>
              <a:buChar char=""/>
            </a:pPr>
            <a:r>
              <a:rPr lang="en-US" dirty="0">
                <a:latin typeface="Arial" panose="020B0604020202020204" pitchFamily="34" charset="0"/>
                <a:cs typeface="Arial" panose="020B0604020202020204" pitchFamily="34" charset="0"/>
              </a:rPr>
              <a:t>Using the preferred timing methodologies has also enabled us to </a:t>
            </a:r>
          </a:p>
          <a:p>
            <a:pPr marL="651510" lvl="2" indent="-285750">
              <a:spcBef>
                <a:spcPts val="800"/>
              </a:spcBef>
              <a:buFont typeface="Wingdings" panose="05000000000000000000" pitchFamily="2" charset="2"/>
              <a:buChar char="ü"/>
            </a:pPr>
            <a:r>
              <a:rPr lang="en-US" dirty="0">
                <a:latin typeface="Arial" panose="020B0604020202020204" pitchFamily="34" charset="0"/>
                <a:cs typeface="Arial" panose="020B0604020202020204" pitchFamily="34" charset="0"/>
              </a:rPr>
              <a:t>Efficiently handle the timing aspect of custom designs from </a:t>
            </a:r>
          </a:p>
          <a:p>
            <a:pPr marL="365760" lvl="2">
              <a:spcBef>
                <a:spcPts val="800"/>
              </a:spcBef>
            </a:pPr>
            <a:r>
              <a:rPr lang="en-US" b="1"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3rd party IPs also </a:t>
            </a:r>
          </a:p>
          <a:p>
            <a:pPr marL="651510" lvl="2" indent="-285750">
              <a:spcBef>
                <a:spcPts val="800"/>
              </a:spcBef>
              <a:buFont typeface="Wingdings" panose="05000000000000000000" pitchFamily="2" charset="2"/>
              <a:buChar char="ü"/>
            </a:pPr>
            <a:r>
              <a:rPr lang="en-US" dirty="0">
                <a:latin typeface="Arial" panose="020B0604020202020204" pitchFamily="34" charset="0"/>
                <a:cs typeface="Arial" panose="020B0604020202020204" pitchFamily="34" charset="0"/>
              </a:rPr>
              <a:t>Drive convergence across various design teams</a:t>
            </a:r>
          </a:p>
        </p:txBody>
      </p:sp>
      <p:sp>
        <p:nvSpPr>
          <p:cNvPr id="47" name="Oval 46">
            <a:extLst>
              <a:ext uri="{FF2B5EF4-FFF2-40B4-BE49-F238E27FC236}">
                <a16:creationId xmlns:a16="http://schemas.microsoft.com/office/drawing/2014/main" id="{8D73D434-DE67-4963-AAA3-2BFDB3AC583D}"/>
              </a:ext>
            </a:extLst>
          </p:cNvPr>
          <p:cNvSpPr/>
          <p:nvPr/>
        </p:nvSpPr>
        <p:spPr>
          <a:xfrm>
            <a:off x="4892478" y="1648263"/>
            <a:ext cx="1893957" cy="1800476"/>
          </a:xfrm>
          <a:prstGeom prst="ellipse">
            <a:avLst/>
          </a:prstGeom>
          <a:solidFill>
            <a:schemeClr val="tx1"/>
          </a:solidFill>
          <a:ln w="1079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Candara" pitchFamily="34" charset="0"/>
              </a:rPr>
              <a:t>PREFERRED TIMING METHODOLOGY</a:t>
            </a:r>
          </a:p>
        </p:txBody>
      </p:sp>
      <p:pic>
        <p:nvPicPr>
          <p:cNvPr id="10" name="Picture 9">
            <a:extLst>
              <a:ext uri="{FF2B5EF4-FFF2-40B4-BE49-F238E27FC236}">
                <a16:creationId xmlns:a16="http://schemas.microsoft.com/office/drawing/2014/main" id="{BCE513BA-6F6C-4315-92AF-ACC4E11297F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76203" y="4557662"/>
            <a:ext cx="5741277" cy="1601598"/>
          </a:xfrm>
          <a:prstGeom prst="rect">
            <a:avLst/>
          </a:prstGeom>
        </p:spPr>
      </p:pic>
      <p:sp>
        <p:nvSpPr>
          <p:cNvPr id="33" name="Rectangle 32">
            <a:extLst>
              <a:ext uri="{FF2B5EF4-FFF2-40B4-BE49-F238E27FC236}">
                <a16:creationId xmlns:a16="http://schemas.microsoft.com/office/drawing/2014/main" id="{E47B7A64-E12D-46EC-BC34-AF39C0878B94}"/>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7913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2">
            <a:extLst>
              <a:ext uri="{FF2B5EF4-FFF2-40B4-BE49-F238E27FC236}">
                <a16:creationId xmlns:a16="http://schemas.microsoft.com/office/drawing/2014/main" id="{19758EB3-F2BB-42C4-A81A-9C1376ABA53E}"/>
              </a:ext>
            </a:extLst>
          </p:cNvPr>
          <p:cNvSpPr txBox="1">
            <a:spLocks/>
          </p:cNvSpPr>
          <p:nvPr/>
        </p:nvSpPr>
        <p:spPr>
          <a:xfrm>
            <a:off x="391237" y="381000"/>
            <a:ext cx="11409528" cy="5815084"/>
          </a:xfrm>
          <a:prstGeom prst="rect">
            <a:avLst/>
          </a:prstGeom>
        </p:spPr>
        <p:txBody>
          <a:bodyPr>
            <a:normAutofit/>
          </a:bodyPr>
          <a:lstStyle>
            <a:lvl1pPr marL="0" indent="0" algn="l" defTabSz="914400" rtl="0" eaLnBrk="1" latinLnBrk="0" hangingPunct="1">
              <a:lnSpc>
                <a:spcPct val="90000"/>
              </a:lnSpc>
              <a:spcBef>
                <a:spcPts val="1000"/>
              </a:spcBef>
              <a:buClr>
                <a:schemeClr val="bg1">
                  <a:lumMod val="75000"/>
                  <a:lumOff val="25000"/>
                </a:schemeClr>
              </a:buClr>
              <a:buFont typeface="Arial" panose="020B0604020202020204" pitchFamily="34" charset="0"/>
              <a:buNone/>
              <a:defRPr sz="2400" b="0" i="0" kern="1200">
                <a:solidFill>
                  <a:schemeClr val="tx1"/>
                </a:solidFill>
                <a:latin typeface="Arial" panose="020B0604020202020204" pitchFamily="34" charset="0"/>
                <a:ea typeface="+mn-ea"/>
                <a:cs typeface="+mn-cs"/>
              </a:defRPr>
            </a:lvl1pPr>
            <a:lvl2pPr marL="4572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2000" b="0" i="0" kern="1200">
                <a:solidFill>
                  <a:schemeClr val="tx1"/>
                </a:solidFill>
                <a:latin typeface="Arial" panose="020B0604020202020204" pitchFamily="34" charset="0"/>
                <a:ea typeface="+mn-ea"/>
                <a:cs typeface="+mn-cs"/>
              </a:defRPr>
            </a:lvl2pPr>
            <a:lvl3pPr marL="9144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800" b="0" i="0" kern="1200">
                <a:solidFill>
                  <a:schemeClr val="tx1"/>
                </a:solidFill>
                <a:latin typeface="Arial" panose="020B0604020202020204" pitchFamily="34" charset="0"/>
                <a:ea typeface="+mn-ea"/>
                <a:cs typeface="+mn-cs"/>
              </a:defRPr>
            </a:lvl3pPr>
            <a:lvl4pPr marL="13716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4pPr>
            <a:lvl5pPr marL="1828800" indent="0" algn="l" defTabSz="914400" rtl="0" eaLnBrk="1" latinLnBrk="0" hangingPunct="1">
              <a:lnSpc>
                <a:spcPct val="90000"/>
              </a:lnSpc>
              <a:spcBef>
                <a:spcPts val="500"/>
              </a:spcBef>
              <a:buClr>
                <a:schemeClr val="bg1">
                  <a:lumMod val="75000"/>
                  <a:lumOff val="25000"/>
                </a:schemeClr>
              </a:buClr>
              <a:buFont typeface="Arial" panose="020B0604020202020204" pitchFamily="34" charset="0"/>
              <a:buNone/>
              <a:defRPr sz="1600" b="0" i="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gn="just">
              <a:spcBef>
                <a:spcPts val="800"/>
              </a:spcBef>
              <a:buFont typeface="Calibri" pitchFamily="34" charset="0"/>
              <a:buNone/>
            </a:pPr>
            <a:r>
              <a:rPr lang="en-US" sz="1800" dirty="0">
                <a:latin typeface="+mn-lt"/>
              </a:rPr>
              <a:t>The information presented in this document is for informational purposes only and may contain technical inaccuracies, omissions and typographical errors. The information contained herein is subject to change and may be rendered inaccurate for many reasons, including but not limited to product and roadmap changes, component and motherboard version changes, new model and/or product releases, product differences between differing manufacturers, software changes, BIOS flashes, firmware upgrades, or the like. AMD assumes no obligation to update or otherwise correct or revise this information. However, AMD reserves the right to revise this information and to make changes from time to time to the content hereof without obligation of AMD to notify any person of such revisions or changes.</a:t>
            </a:r>
          </a:p>
          <a:p>
            <a:pPr marL="0" lvl="1" algn="just">
              <a:spcBef>
                <a:spcPts val="800"/>
              </a:spcBef>
              <a:buFont typeface="Calibri" pitchFamily="34" charset="0"/>
              <a:buNone/>
            </a:pPr>
            <a:r>
              <a:rPr lang="en-US" sz="1800" dirty="0">
                <a:latin typeface="+mn-lt"/>
              </a:rPr>
              <a:t>AMD MAKES NO REPRESENTATIONS OR WARRANTIES WITH RESPECT TO THE CONTENTS HEREOF AND ASSUMES NO RESPONSIBILITY FOR ANY INACCURACIES, ERRORS OR OMISSIONS THAT MAY APPEAR IN THIS INFORMATION. AMD SPECIFICALLY DISCLAIMS ANY IMPLIED WARRANTIES OF MERCHANTABILITY OR FITNESS FOR ANY PARTICULAR PURPOSE. IN NO EVENT WILL AMD BE LIABLE TO ANY PERSON FOR ANY DIRECT, INDIRECT, SPECIAL OR OTHER CONSEQUENTIAL DAMAGES ARISING FROM THE USE OF ANY INFORMATION CONTAINED HEREIN, EVEN IF AMD IS EXPRESSLY ADVISED OF THE POSSIBILITY OF SUCH DAMAGES. ATTRIBUTION</a:t>
            </a:r>
          </a:p>
          <a:p>
            <a:pPr marL="0" lvl="1" algn="just">
              <a:spcBef>
                <a:spcPts val="800"/>
              </a:spcBef>
              <a:buFont typeface="Calibri" pitchFamily="34" charset="0"/>
              <a:buNone/>
            </a:pPr>
            <a:r>
              <a:rPr lang="en-US" sz="1800" dirty="0">
                <a:latin typeface="+mn-lt"/>
              </a:rPr>
              <a:t>© 2019 Advanced Micro Devices, Inc. All rights reserved. AMD and the AMD Arrow logo and combinations thereof are trademarks of Advanced Micro Devices, Inc. in the United States and/or other jurisdictions. Other names are for informational purposes only and may be trademarks of their respective owners.</a:t>
            </a:r>
          </a:p>
        </p:txBody>
      </p:sp>
      <p:sp>
        <p:nvSpPr>
          <p:cNvPr id="10" name="Slide Number Placeholder 9">
            <a:extLst>
              <a:ext uri="{FF2B5EF4-FFF2-40B4-BE49-F238E27FC236}">
                <a16:creationId xmlns:a16="http://schemas.microsoft.com/office/drawing/2014/main" id="{22FB8992-F819-4906-B818-D7864F3055ED}"/>
              </a:ext>
            </a:extLst>
          </p:cNvPr>
          <p:cNvSpPr>
            <a:spLocks noGrp="1"/>
          </p:cNvSpPr>
          <p:nvPr>
            <p:ph type="sldNum" sz="quarter" idx="4"/>
          </p:nvPr>
        </p:nvSpPr>
        <p:spPr/>
        <p:txBody>
          <a:bodyPr/>
          <a:lstStyle/>
          <a:p>
            <a:fld id="{959A88F6-A667-2F47-A1AA-6AA2965AA51F}" type="slidenum">
              <a:rPr lang="en-US" smtClean="0"/>
              <a:pPr/>
              <a:t>7</a:t>
            </a:fld>
            <a:endParaRPr lang="en-US" dirty="0"/>
          </a:p>
        </p:txBody>
      </p:sp>
      <p:sp>
        <p:nvSpPr>
          <p:cNvPr id="4" name="Rectangle 3">
            <a:extLst>
              <a:ext uri="{FF2B5EF4-FFF2-40B4-BE49-F238E27FC236}">
                <a16:creationId xmlns:a16="http://schemas.microsoft.com/office/drawing/2014/main" id="{AB4CCFAE-C886-4BB2-B38B-FF32435EB77A}"/>
              </a:ext>
            </a:extLst>
          </p:cNvPr>
          <p:cNvSpPr/>
          <p:nvPr/>
        </p:nvSpPr>
        <p:spPr>
          <a:xfrm>
            <a:off x="11343503" y="6442742"/>
            <a:ext cx="683293" cy="196873"/>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882134"/>
      </p:ext>
    </p:extLst>
  </p:cSld>
  <p:clrMapOvr>
    <a:masterClrMapping/>
  </p:clrMapOvr>
</p:sld>
</file>

<file path=ppt/theme/theme1.xml><?xml version="1.0" encoding="utf-8"?>
<a:theme xmlns:a="http://schemas.openxmlformats.org/drawingml/2006/main" name="AMD Orange">
  <a:themeElements>
    <a:clrScheme name="AMD 2018 Colors">
      <a:dk1>
        <a:srgbClr val="231E1F"/>
      </a:dk1>
      <a:lt1>
        <a:srgbClr val="FFFFFF"/>
      </a:lt1>
      <a:dk2>
        <a:srgbClr val="626366"/>
      </a:dk2>
      <a:lt2>
        <a:srgbClr val="E7E6E6"/>
      </a:lt2>
      <a:accent1>
        <a:srgbClr val="007B96"/>
      </a:accent1>
      <a:accent2>
        <a:srgbClr val="F16521"/>
      </a:accent2>
      <a:accent3>
        <a:srgbClr val="ED1C24"/>
      </a:accent3>
      <a:accent4>
        <a:srgbClr val="9C9EA2"/>
      </a:accent4>
      <a:accent5>
        <a:srgbClr val="626366"/>
      </a:accent5>
      <a:accent6>
        <a:srgbClr val="26272B"/>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MD Red">
  <a:themeElements>
    <a:clrScheme name="AMD V2">
      <a:dk1>
        <a:srgbClr val="0B0B0B"/>
      </a:dk1>
      <a:lt1>
        <a:srgbClr val="FFFFFF"/>
      </a:lt1>
      <a:dk2>
        <a:srgbClr val="626366"/>
      </a:dk2>
      <a:lt2>
        <a:srgbClr val="E7E6E6"/>
      </a:lt2>
      <a:accent1>
        <a:srgbClr val="007B96"/>
      </a:accent1>
      <a:accent2>
        <a:srgbClr val="F16521"/>
      </a:accent2>
      <a:accent3>
        <a:srgbClr val="ED1C24"/>
      </a:accent3>
      <a:accent4>
        <a:srgbClr val="9C9EA2"/>
      </a:accent4>
      <a:accent5>
        <a:srgbClr val="626366"/>
      </a:accent5>
      <a:accent6>
        <a:srgbClr val="060606"/>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AMD Blue">
  <a:themeElements>
    <a:clrScheme name="AMD V2">
      <a:dk1>
        <a:srgbClr val="0B0B0B"/>
      </a:dk1>
      <a:lt1>
        <a:srgbClr val="FFFFFF"/>
      </a:lt1>
      <a:dk2>
        <a:srgbClr val="626366"/>
      </a:dk2>
      <a:lt2>
        <a:srgbClr val="E7E6E6"/>
      </a:lt2>
      <a:accent1>
        <a:srgbClr val="007B96"/>
      </a:accent1>
      <a:accent2>
        <a:srgbClr val="F16521"/>
      </a:accent2>
      <a:accent3>
        <a:srgbClr val="ED1C24"/>
      </a:accent3>
      <a:accent4>
        <a:srgbClr val="9C9EA2"/>
      </a:accent4>
      <a:accent5>
        <a:srgbClr val="626366"/>
      </a:accent5>
      <a:accent6>
        <a:srgbClr val="060606"/>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B21F37FF4C3DB43A12B79324D6370E4" ma:contentTypeVersion="7" ma:contentTypeDescription="Create a new document." ma:contentTypeScope="" ma:versionID="d25e2c037cf1bb4a6dc85f49a978937c">
  <xsd:schema xmlns:xsd="http://www.w3.org/2001/XMLSchema" xmlns:xs="http://www.w3.org/2001/XMLSchema" xmlns:p="http://schemas.microsoft.com/office/2006/metadata/properties" xmlns:ns2="b966d60d-d5a5-4dc1-ab02-039c3892e76b" xmlns:ns3="cae11199-5ba2-4319-bea8-dc9c137c4710" targetNamespace="http://schemas.microsoft.com/office/2006/metadata/properties" ma:root="true" ma:fieldsID="8ec89dde12f7eb253116d5a33e04fdd3" ns2:_="" ns3:_="">
    <xsd:import namespace="b966d60d-d5a5-4dc1-ab02-039c3892e76b"/>
    <xsd:import namespace="cae11199-5ba2-4319-bea8-dc9c137c471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66d60d-d5a5-4dc1-ab02-039c3892e76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e11199-5ba2-4319-bea8-dc9c137c4710"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0E78DA-B653-48AC-AED3-B6EF6BDCFD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66d60d-d5a5-4dc1-ab02-039c3892e76b"/>
    <ds:schemaRef ds:uri="cae11199-5ba2-4319-bea8-dc9c137c47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D698672-878E-413D-82DC-652A0884EA4D}">
  <ds:schemaRefs>
    <ds:schemaRef ds:uri="http://schemas.microsoft.com/office/infopath/2007/PartnerControls"/>
    <ds:schemaRef ds:uri="http://purl.org/dc/elements/1.1/"/>
    <ds:schemaRef ds:uri="http://purl.org/dc/dcmitype/"/>
    <ds:schemaRef ds:uri="http://schemas.microsoft.com/office/2006/documentManagement/types"/>
    <ds:schemaRef ds:uri="http://purl.org/dc/terms/"/>
    <ds:schemaRef ds:uri="http://schemas.microsoft.com/office/2006/metadata/properties"/>
    <ds:schemaRef ds:uri="http://schemas.openxmlformats.org/package/2006/metadata/core-properties"/>
    <ds:schemaRef ds:uri="cae11199-5ba2-4319-bea8-dc9c137c4710"/>
    <ds:schemaRef ds:uri="b966d60d-d5a5-4dc1-ab02-039c3892e76b"/>
    <ds:schemaRef ds:uri="http://www.w3.org/XML/1998/namespace"/>
  </ds:schemaRefs>
</ds:datastoreItem>
</file>

<file path=customXml/itemProps3.xml><?xml version="1.0" encoding="utf-8"?>
<ds:datastoreItem xmlns:ds="http://schemas.openxmlformats.org/officeDocument/2006/customXml" ds:itemID="{25ADE423-F558-4306-973E-CD0F412C09B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8294</TotalTime>
  <Words>1221</Words>
  <Application>Microsoft Office PowerPoint</Application>
  <PresentationFormat>Widescreen</PresentationFormat>
  <Paragraphs>109</Paragraphs>
  <Slides>7</Slides>
  <Notes>5</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7</vt:i4>
      </vt:variant>
    </vt:vector>
  </HeadingPairs>
  <TitlesOfParts>
    <vt:vector size="19" baseType="lpstr">
      <vt:lpstr>Arial</vt:lpstr>
      <vt:lpstr>Calibri</vt:lpstr>
      <vt:lpstr>Calibri Light</vt:lpstr>
      <vt:lpstr>Candara</vt:lpstr>
      <vt:lpstr>Wingdings</vt:lpstr>
      <vt:lpstr>Wingdings 3</vt:lpstr>
      <vt:lpstr>AMD Orange</vt:lpstr>
      <vt:lpstr>2_Custom Design</vt:lpstr>
      <vt:lpstr>1_Custom Design</vt:lpstr>
      <vt:lpstr>Custom Design</vt:lpstr>
      <vt:lpstr>AMD Red</vt:lpstr>
      <vt:lpstr>1_AMD Blue</vt:lpstr>
      <vt:lpstr>DETERMINING THE PREFERRED METHODOLOGY FOR TIMING ANALYSIS AND SIGNOFF ON MIXED SIGNAL DESIGNS IN FINFET TECHNOLOGY NODES</vt:lpstr>
      <vt:lpstr>PowerPoint Presentation</vt:lpstr>
      <vt:lpstr>PowerPoint Presentation</vt:lpstr>
      <vt:lpstr>PowerPoint Presentation</vt:lpstr>
      <vt:lpstr>PowerPoint Presentation</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ACHIEVING LOGICAL EQUIVALENCE CLOSURE  THROUGH CONFORMAL LEC FOR  CUSTOM MIXED SIGNAL DESIGNS</dc:title>
  <dc:creator>Sukumar, Krishnan-talkad</dc:creator>
  <cp:lastModifiedBy>Sukumar, Krishnan-talkad</cp:lastModifiedBy>
  <cp:revision>121</cp:revision>
  <dcterms:created xsi:type="dcterms:W3CDTF">2018-09-01T15:59:37Z</dcterms:created>
  <dcterms:modified xsi:type="dcterms:W3CDTF">2019-01-12T11:56:46Z</dcterms:modified>
</cp:coreProperties>
</file>